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94603" autoAdjust="0"/>
  </p:normalViewPr>
  <p:slideViewPr>
    <p:cSldViewPr>
      <p:cViewPr varScale="1">
        <p:scale>
          <a:sx n="55" d="100"/>
          <a:sy n="55" d="100"/>
        </p:scale>
        <p:origin x="-9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1A31E49-7BE0-4F8F-ADC3-C7BC5EA95D8E}" type="datetimeFigureOut">
              <a:rPr lang="tr-TR"/>
              <a:pPr>
                <a:defRPr/>
              </a:pPr>
              <a:t>15.03.2013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DD2B26C-815A-471D-8839-5E4E5C2B4AEA}"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Slayt Görüntüsü Yer Tutucusu"/>
          <p:cNvSpPr>
            <a:spLocks noGrp="1" noRot="1" noChangeAspect="1"/>
          </p:cNvSpPr>
          <p:nvPr>
            <p:ph type="sldImg"/>
          </p:nvPr>
        </p:nvSpPr>
        <p:spPr bwMode="auto">
          <a:noFill/>
          <a:ln>
            <a:solidFill>
              <a:srgbClr val="000000"/>
            </a:solidFill>
            <a:miter lim="800000"/>
            <a:headEnd/>
            <a:tailEnd/>
          </a:ln>
        </p:spPr>
      </p:sp>
      <p:sp>
        <p:nvSpPr>
          <p:cNvPr id="1638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638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65E3BE-5A81-428B-9BB6-33E7440A658C}" type="slidenum">
              <a:rPr lang="tr-TR">
                <a:cs typeface="Arial" charset="0"/>
              </a:rPr>
              <a:pPr fontAlgn="base">
                <a:spcBef>
                  <a:spcPct val="0"/>
                </a:spcBef>
                <a:spcAft>
                  <a:spcPct val="0"/>
                </a:spcAft>
              </a:pPr>
              <a:t>2</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065281BC-8F27-4624-AF85-DA7C49896399}" type="datetimeFigureOut">
              <a:rPr lang="tr-TR"/>
              <a:pPr>
                <a:defRPr/>
              </a:pPr>
              <a:t>15.03.2013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6DD8A27-CDBE-4704-9D1C-1CF435A2A915}"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F328E7-0D29-44BC-AA89-4C9FF6649BAB}" type="datetimeFigureOut">
              <a:rPr lang="tr-TR"/>
              <a:pPr>
                <a:defRPr/>
              </a:pPr>
              <a:t>15.03.2013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5F92F0B-3F22-4548-BFE9-E4905C562A6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CCB1BC4-DB5C-4F4D-AACC-E4467C943DA4}" type="datetimeFigureOut">
              <a:rPr lang="tr-TR"/>
              <a:pPr>
                <a:defRPr/>
              </a:pPr>
              <a:t>15.03.2013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09E253D-1C1D-4076-83E2-C570F6CDBCC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5E00704-026F-4161-9C5D-F657858C50D5}" type="datetimeFigureOut">
              <a:rPr lang="tr-TR"/>
              <a:pPr>
                <a:defRPr/>
              </a:pPr>
              <a:t>15.03.2013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FFAFB50-DD29-4F4E-9324-22805A356D45}"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F5077E1-F99E-413A-90D8-546033C763A7}" type="datetimeFigureOut">
              <a:rPr lang="tr-TR"/>
              <a:pPr>
                <a:defRPr/>
              </a:pPr>
              <a:t>15.03.2013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7443E52-D6E5-49C0-9B66-DA96C43B5EF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3CE427AA-82C9-4E9F-AB4F-90E57B258D77}" type="datetimeFigureOut">
              <a:rPr lang="tr-TR"/>
              <a:pPr>
                <a:defRPr/>
              </a:pPr>
              <a:t>15.03.2013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467608C-C928-4207-BDA1-D768DB3CDAFD}"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ADA3D08-8256-4F69-B7EC-93E9D77300D6}" type="datetimeFigureOut">
              <a:rPr lang="tr-TR"/>
              <a:pPr>
                <a:defRPr/>
              </a:pPr>
              <a:t>15.03.2013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A3C15A93-7FFE-413B-9047-F643ABAFCCD4}"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369656CB-D18F-42AA-92DF-A4B7B70ED256}" type="datetimeFigureOut">
              <a:rPr lang="tr-TR"/>
              <a:pPr>
                <a:defRPr/>
              </a:pPr>
              <a:t>15.03.2013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97CA55B3-53A4-43EA-941F-C0605750699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DD6721E-3647-4183-806E-1348437A519B}" type="datetimeFigureOut">
              <a:rPr lang="tr-TR"/>
              <a:pPr>
                <a:defRPr/>
              </a:pPr>
              <a:t>15.03.2013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E74CCF3-48CC-4F51-88F4-75E054D9EE0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CA0A9C9-6439-4F59-A53F-FACB4E6863B4}" type="datetimeFigureOut">
              <a:rPr lang="tr-TR"/>
              <a:pPr>
                <a:defRPr/>
              </a:pPr>
              <a:t>15.03.2013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E2FE105-AEEC-445B-85A9-7CC231B537A9}"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D052442-A8BD-4DDE-B2F2-3090BE2A446E}" type="datetimeFigureOut">
              <a:rPr lang="tr-TR"/>
              <a:pPr>
                <a:defRPr/>
              </a:pPr>
              <a:t>15.03.2013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D0784CB-3853-43C4-A4A1-08357A7BF9C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4707804-C9E0-4A0F-92D2-F2A8FD1BF81B}" type="datetimeFigureOut">
              <a:rPr lang="tr-TR"/>
              <a:pPr>
                <a:defRPr/>
              </a:pPr>
              <a:t>15.03.2013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3521B22-D653-486E-962F-15F9ADB9AC5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hyperlink" Target="http://www.bbcgoodfood.com/recipes/1263668/turkish-onepan-eggs-and-peppers-menemen" TargetMode="External"/><Relationship Id="rId2" Type="http://schemas.openxmlformats.org/officeDocument/2006/relationships/hyperlink" Target="http://www.bbcgoodfood.com/recipes/681666/imam-bayildi-with-bbq-lamb-and-tzatziki" TargetMode="Externa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bbcgoodfood.com/recipes/1944/turkish-lamb-pilau"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313"/>
            <a:ext cx="8229600" cy="1571625"/>
          </a:xfrm>
        </p:spPr>
        <p:txBody>
          <a:bodyPr rtlCol="0">
            <a:normAutofit fontScale="90000"/>
          </a:bodyPr>
          <a:lstStyle/>
          <a:p>
            <a:pPr fontAlgn="auto">
              <a:spcAft>
                <a:spcPts val="0"/>
              </a:spcAft>
              <a:defRPr/>
            </a:pPr>
            <a:r>
              <a:rPr lang="tr-TR" sz="2200" dirty="0" smtClean="0"/>
              <a:t/>
            </a:r>
            <a:br>
              <a:rPr lang="tr-TR" sz="2200" dirty="0" smtClean="0"/>
            </a:br>
            <a:r>
              <a:rPr lang="tr-TR" sz="2200" dirty="0" smtClean="0"/>
              <a:t/>
            </a:r>
            <a:br>
              <a:rPr lang="tr-TR" sz="2200" dirty="0" smtClean="0"/>
            </a:br>
            <a:r>
              <a:rPr lang="tr-TR" sz="2200" dirty="0" smtClean="0"/>
              <a:t>GRUNDTVIG </a:t>
            </a:r>
            <a:r>
              <a:rPr lang="tr-TR" sz="2200" dirty="0" err="1" smtClean="0"/>
              <a:t>Partnerships</a:t>
            </a:r>
            <a:r>
              <a:rPr lang="tr-TR" sz="2200" dirty="0" smtClean="0"/>
              <a:t> </a:t>
            </a:r>
            <a:r>
              <a:rPr lang="tr-TR" sz="2200" dirty="0" err="1" smtClean="0"/>
              <a:t>Lets</a:t>
            </a:r>
            <a:r>
              <a:rPr lang="tr-TR" sz="2200" dirty="0" smtClean="0"/>
              <a:t> </a:t>
            </a:r>
            <a:r>
              <a:rPr lang="tr-TR" sz="2200" dirty="0" err="1" smtClean="0"/>
              <a:t>Go</a:t>
            </a:r>
            <a:r>
              <a:rPr lang="tr-TR" sz="2200" dirty="0" smtClean="0"/>
              <a:t> </a:t>
            </a:r>
            <a:r>
              <a:rPr lang="tr-TR" sz="2200" dirty="0" err="1" smtClean="0"/>
              <a:t>Cooking</a:t>
            </a:r>
            <a:r>
              <a:rPr lang="tr-TR" sz="2200" dirty="0" smtClean="0"/>
              <a:t> in </a:t>
            </a:r>
            <a:r>
              <a:rPr lang="tr-TR" sz="2200" dirty="0" err="1" smtClean="0"/>
              <a:t>Europe</a:t>
            </a:r>
            <a:r>
              <a:rPr lang="tr-TR" sz="2200" dirty="0" smtClean="0"/>
              <a:t> ‘LEGOCIE’ 2012-2014 Project </a:t>
            </a:r>
            <a:br>
              <a:rPr lang="tr-TR" sz="2200" dirty="0" smtClean="0"/>
            </a:br>
            <a:r>
              <a:rPr lang="tr-TR" sz="2200" dirty="0" err="1" smtClean="0"/>
              <a:t>Eating</a:t>
            </a:r>
            <a:r>
              <a:rPr lang="tr-TR" sz="2200" dirty="0" smtClean="0"/>
              <a:t> &amp;</a:t>
            </a:r>
            <a:r>
              <a:rPr lang="tr-TR" sz="2200" dirty="0" err="1" smtClean="0"/>
              <a:t>Cooking</a:t>
            </a:r>
            <a:r>
              <a:rPr lang="tr-TR" sz="2200" dirty="0" smtClean="0"/>
              <a:t> </a:t>
            </a:r>
            <a:r>
              <a:rPr lang="tr-TR" sz="2200" dirty="0" err="1" smtClean="0"/>
              <a:t>Habbits</a:t>
            </a:r>
            <a:r>
              <a:rPr lang="tr-TR" sz="2200" dirty="0" smtClean="0"/>
              <a:t> </a:t>
            </a:r>
            <a:r>
              <a:rPr lang="tr-TR" sz="2200" dirty="0" err="1" smtClean="0"/>
              <a:t>Questionnaire</a:t>
            </a:r>
            <a:r>
              <a:rPr lang="tr-TR" sz="2200" dirty="0" smtClean="0"/>
              <a:t> </a:t>
            </a:r>
            <a:r>
              <a:rPr lang="tr-TR" sz="2200" dirty="0" err="1" smtClean="0"/>
              <a:t>Results</a:t>
            </a:r>
            <a:r>
              <a:rPr lang="tr-TR" sz="2200" dirty="0" smtClean="0"/>
              <a:t> </a:t>
            </a:r>
            <a:r>
              <a:rPr lang="tr-TR" sz="2200" dirty="0" err="1" smtClean="0"/>
              <a:t>and</a:t>
            </a:r>
            <a:r>
              <a:rPr lang="tr-TR" sz="2200" dirty="0" smtClean="0"/>
              <a:t> </a:t>
            </a:r>
            <a:r>
              <a:rPr lang="tr-TR" sz="2200" dirty="0" err="1" smtClean="0"/>
              <a:t>Conclusions</a:t>
            </a:r>
            <a:r>
              <a:rPr lang="tr-TR" sz="2200" dirty="0" smtClean="0"/>
              <a:t/>
            </a:r>
            <a:br>
              <a:rPr lang="tr-TR" sz="2200" dirty="0" smtClean="0"/>
            </a:br>
            <a:r>
              <a:rPr lang="tr-TR" sz="2200" dirty="0" smtClean="0"/>
              <a:t> (</a:t>
            </a:r>
            <a:r>
              <a:rPr lang="tr-TR" sz="2200" dirty="0" err="1" smtClean="0"/>
              <a:t>January</a:t>
            </a:r>
            <a:r>
              <a:rPr lang="tr-TR" sz="2200" dirty="0" smtClean="0"/>
              <a:t>-</a:t>
            </a:r>
            <a:r>
              <a:rPr lang="tr-TR" sz="2200" dirty="0" err="1" smtClean="0"/>
              <a:t>March</a:t>
            </a:r>
            <a:r>
              <a:rPr lang="tr-TR" sz="2200" dirty="0" smtClean="0"/>
              <a:t> 2013)</a:t>
            </a:r>
            <a:br>
              <a:rPr lang="tr-TR" sz="2200" dirty="0" smtClean="0"/>
            </a:br>
            <a:r>
              <a:rPr lang="tr-TR" sz="2200" dirty="0" err="1" smtClean="0"/>
              <a:t>Provincial</a:t>
            </a:r>
            <a:r>
              <a:rPr lang="tr-TR" sz="2200" dirty="0" smtClean="0"/>
              <a:t> </a:t>
            </a:r>
            <a:r>
              <a:rPr lang="tr-TR" sz="2200" dirty="0" err="1" smtClean="0"/>
              <a:t>Education</a:t>
            </a:r>
            <a:r>
              <a:rPr lang="tr-TR" sz="2200" dirty="0" smtClean="0"/>
              <a:t> </a:t>
            </a:r>
            <a:r>
              <a:rPr lang="tr-TR" sz="2200" dirty="0" err="1" smtClean="0"/>
              <a:t>Directorate</a:t>
            </a:r>
            <a:r>
              <a:rPr lang="tr-TR" sz="2200" dirty="0" smtClean="0"/>
              <a:t> of </a:t>
            </a:r>
            <a:r>
              <a:rPr lang="tr-TR" sz="2200" dirty="0" err="1" smtClean="0"/>
              <a:t>Gumushane</a:t>
            </a:r>
            <a:r>
              <a:rPr lang="tr-TR" sz="2200" dirty="0" smtClean="0"/>
              <a:t> /</a:t>
            </a:r>
            <a:r>
              <a:rPr lang="tr-TR" sz="2200" dirty="0" err="1" smtClean="0"/>
              <a:t>Turkey</a:t>
            </a:r>
            <a:r>
              <a:rPr lang="tr-TR" dirty="0" smtClean="0"/>
              <a:t/>
            </a:r>
            <a:br>
              <a:rPr lang="tr-TR" dirty="0" smtClean="0"/>
            </a:br>
            <a:endParaRPr lang="tr-TR" dirty="0"/>
          </a:p>
        </p:txBody>
      </p:sp>
      <p:sp>
        <p:nvSpPr>
          <p:cNvPr id="14338" name="2 İçerik Yer Tutucusu"/>
          <p:cNvSpPr>
            <a:spLocks noGrp="1"/>
          </p:cNvSpPr>
          <p:nvPr>
            <p:ph idx="1"/>
          </p:nvPr>
        </p:nvSpPr>
        <p:spPr>
          <a:xfrm>
            <a:off x="457200" y="2500313"/>
            <a:ext cx="8229600" cy="3357562"/>
          </a:xfrm>
        </p:spPr>
        <p:txBody>
          <a:bodyPr/>
          <a:lstStyle/>
          <a:p>
            <a:endParaRPr lang="tr-TR" sz="2800" smtClean="0"/>
          </a:p>
          <a:p>
            <a:endParaRPr lang="tr-TR" sz="2800" smtClean="0"/>
          </a:p>
          <a:p>
            <a:r>
              <a:rPr lang="tr-TR" sz="2800" smtClean="0">
                <a:solidFill>
                  <a:srgbClr val="FF0000"/>
                </a:solidFill>
              </a:rPr>
              <a:t>40 people from our organisation participated in our survey and their average age is 40,2</a:t>
            </a:r>
          </a:p>
          <a:p>
            <a:r>
              <a:rPr lang="tr-TR" sz="2800" smtClean="0">
                <a:solidFill>
                  <a:srgbClr val="FF0000"/>
                </a:solidFill>
              </a:rPr>
              <a:t>They are all Turkish Citizens and government officials.(Working Hours 8:30-17:30)</a:t>
            </a:r>
          </a:p>
          <a:p>
            <a:endParaRPr lang="tr-TR" smtClean="0"/>
          </a:p>
        </p:txBody>
      </p:sp>
      <p:pic>
        <p:nvPicPr>
          <p:cNvPr id="14339" name="Picture 4" descr="F:\2012 Applications\Accentuate\EU_flag_LLP_EN-01 (1).jpg"/>
          <p:cNvPicPr>
            <a:picLocks noChangeAspect="1" noChangeArrowheads="1"/>
          </p:cNvPicPr>
          <p:nvPr/>
        </p:nvPicPr>
        <p:blipFill>
          <a:blip r:embed="rId2"/>
          <a:srcRect/>
          <a:stretch>
            <a:fillRect/>
          </a:stretch>
        </p:blipFill>
        <p:spPr bwMode="auto">
          <a:xfrm>
            <a:off x="357188" y="1357313"/>
            <a:ext cx="1335087" cy="1139825"/>
          </a:xfrm>
          <a:prstGeom prst="rect">
            <a:avLst/>
          </a:prstGeom>
          <a:noFill/>
          <a:ln w="9525">
            <a:noFill/>
            <a:miter lim="800000"/>
            <a:headEnd/>
            <a:tailEnd/>
          </a:ln>
        </p:spPr>
      </p:pic>
      <p:pic>
        <p:nvPicPr>
          <p:cNvPr id="5" name="Obrázok 1" descr="C:\Users\Martin\Documents\_KABA_Slovensko\2012\_Projekt LEGOCIE - Varenie v Europe 2012\web\logo.gif"/>
          <p:cNvPicPr/>
          <p:nvPr/>
        </p:nvPicPr>
        <p:blipFill>
          <a:blip r:embed="rId3" cstate="print">
            <a:extLst>
              <a:ext uri="{28A0092B-C50C-407E-A947-70E740481C1C}"/>
            </a:extLst>
          </a:blip>
          <a:srcRect/>
          <a:stretch>
            <a:fillRect/>
          </a:stretch>
        </p:blipFill>
        <p:spPr bwMode="auto">
          <a:xfrm>
            <a:off x="7643834" y="1285860"/>
            <a:ext cx="941705"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1" name="Picture 4" descr="C:\Users\Meb\Desktop\gumushane_meb_h7230.jpg"/>
          <p:cNvPicPr>
            <a:picLocks noChangeAspect="1" noChangeArrowheads="1"/>
          </p:cNvPicPr>
          <p:nvPr/>
        </p:nvPicPr>
        <p:blipFill>
          <a:blip r:embed="rId4"/>
          <a:srcRect/>
          <a:stretch>
            <a:fillRect/>
          </a:stretch>
        </p:blipFill>
        <p:spPr bwMode="auto">
          <a:xfrm>
            <a:off x="3357563" y="1857375"/>
            <a:ext cx="25050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96862"/>
          </a:xfrm>
        </p:spPr>
        <p:txBody>
          <a:bodyPr rtlCol="0">
            <a:normAutofit fontScale="90000"/>
          </a:bodyPr>
          <a:lstStyle/>
          <a:p>
            <a:pPr fontAlgn="auto">
              <a:spcAft>
                <a:spcPts val="0"/>
              </a:spcAft>
              <a:defRPr/>
            </a:pPr>
            <a:r>
              <a:rPr lang="tr-TR" sz="3200" dirty="0" smtClean="0"/>
              <a:t>3 HEALTHY NATIONAL DISHES FROM TURKEY</a:t>
            </a:r>
            <a:endParaRPr lang="tr-TR" sz="3200" dirty="0"/>
          </a:p>
        </p:txBody>
      </p:sp>
      <p:sp>
        <p:nvSpPr>
          <p:cNvPr id="4" name="3 İçerik Yer Tutucusu"/>
          <p:cNvSpPr>
            <a:spLocks noGrp="1"/>
          </p:cNvSpPr>
          <p:nvPr>
            <p:ph sz="half" idx="2"/>
          </p:nvPr>
        </p:nvSpPr>
        <p:spPr>
          <a:xfrm>
            <a:off x="214313" y="1785938"/>
            <a:ext cx="4325937" cy="4929187"/>
          </a:xfrm>
        </p:spPr>
        <p:txBody>
          <a:bodyPr rtlCol="0">
            <a:normAutofit fontScale="47500" lnSpcReduction="20000"/>
          </a:bodyPr>
          <a:lstStyle/>
          <a:p>
            <a:pPr fontAlgn="auto">
              <a:spcAft>
                <a:spcPts val="0"/>
              </a:spcAft>
              <a:buFont typeface="Arial" pitchFamily="34" charset="0"/>
              <a:buNone/>
              <a:defRPr/>
            </a:pPr>
            <a:r>
              <a:rPr lang="tr-TR" b="1" dirty="0" smtClean="0">
                <a:hlinkClick r:id="rId2"/>
              </a:rPr>
              <a:t>                            </a:t>
            </a:r>
            <a:r>
              <a:rPr lang="tr-TR" b="1" dirty="0" err="1" smtClean="0">
                <a:hlinkClick r:id="rId2"/>
              </a:rPr>
              <a:t>Imam</a:t>
            </a:r>
            <a:r>
              <a:rPr lang="tr-TR" b="1" dirty="0" smtClean="0">
                <a:hlinkClick r:id="rId2"/>
              </a:rPr>
              <a:t> </a:t>
            </a:r>
            <a:r>
              <a:rPr lang="tr-TR" b="1" dirty="0" err="1" smtClean="0">
                <a:hlinkClick r:id="rId2"/>
              </a:rPr>
              <a:t>bayildi</a:t>
            </a:r>
            <a:r>
              <a:rPr lang="tr-TR" b="1" dirty="0" smtClean="0">
                <a:hlinkClick r:id="rId2"/>
              </a:rPr>
              <a:t> </a:t>
            </a:r>
            <a:r>
              <a:rPr lang="tr-TR" b="1" dirty="0" err="1" smtClean="0">
                <a:hlinkClick r:id="rId2"/>
              </a:rPr>
              <a:t>with</a:t>
            </a:r>
            <a:r>
              <a:rPr lang="tr-TR" b="1" dirty="0" smtClean="0">
                <a:hlinkClick r:id="rId2"/>
              </a:rPr>
              <a:t> </a:t>
            </a:r>
            <a:r>
              <a:rPr lang="tr-TR" b="1" dirty="0" err="1" smtClean="0">
                <a:hlinkClick r:id="rId2"/>
              </a:rPr>
              <a:t>lamb</a:t>
            </a:r>
            <a:r>
              <a:rPr lang="tr-TR" b="1" dirty="0" smtClean="0">
                <a:hlinkClick r:id="rId2"/>
              </a:rPr>
              <a:t> &amp; </a:t>
            </a:r>
            <a:r>
              <a:rPr lang="tr-TR" b="1" dirty="0" err="1" smtClean="0">
                <a:hlinkClick r:id="rId2"/>
              </a:rPr>
              <a:t>tzatziki</a:t>
            </a:r>
            <a:endParaRPr lang="tr-TR" b="1" dirty="0" smtClean="0"/>
          </a:p>
          <a:p>
            <a:pPr fontAlgn="auto">
              <a:spcAft>
                <a:spcPts val="0"/>
              </a:spcAft>
              <a:buFont typeface="Arial" pitchFamily="34" charset="0"/>
              <a:buNone/>
              <a:defRPr/>
            </a:pPr>
            <a:endParaRPr lang="tr-TR" dirty="0" smtClean="0"/>
          </a:p>
          <a:p>
            <a:pPr fontAlgn="auto">
              <a:spcAft>
                <a:spcPts val="0"/>
              </a:spcAft>
              <a:buFont typeface="Arial" pitchFamily="34" charset="0"/>
              <a:buChar char="•"/>
              <a:defRPr/>
            </a:pPr>
            <a:r>
              <a:rPr lang="tr-TR" sz="2500" dirty="0" err="1" smtClean="0"/>
              <a:t>Heat</a:t>
            </a:r>
            <a:r>
              <a:rPr lang="tr-TR" sz="2500" dirty="0" smtClean="0"/>
              <a:t> </a:t>
            </a:r>
            <a:r>
              <a:rPr lang="tr-TR" sz="2500" dirty="0" err="1" smtClean="0"/>
              <a:t>oven</a:t>
            </a:r>
            <a:r>
              <a:rPr lang="tr-TR" sz="2500" dirty="0" smtClean="0"/>
              <a:t> </a:t>
            </a:r>
            <a:r>
              <a:rPr lang="tr-TR" sz="2500" dirty="0" err="1" smtClean="0"/>
              <a:t>to</a:t>
            </a:r>
            <a:r>
              <a:rPr lang="tr-TR" sz="2500" dirty="0" smtClean="0"/>
              <a:t> 190C/170C. </a:t>
            </a:r>
            <a:r>
              <a:rPr lang="tr-TR" sz="2500" dirty="0" err="1" smtClean="0"/>
              <a:t>Halve</a:t>
            </a:r>
            <a:r>
              <a:rPr lang="tr-TR" sz="2500" dirty="0" smtClean="0"/>
              <a:t> </a:t>
            </a:r>
            <a:r>
              <a:rPr lang="tr-TR" sz="2500" dirty="0" err="1" smtClean="0"/>
              <a:t>the</a:t>
            </a:r>
            <a:r>
              <a:rPr lang="tr-TR" sz="2500" dirty="0" smtClean="0"/>
              <a:t> </a:t>
            </a:r>
            <a:r>
              <a:rPr lang="tr-TR" sz="2500" dirty="0" err="1" smtClean="0"/>
              <a:t>aubergines</a:t>
            </a:r>
            <a:r>
              <a:rPr lang="tr-TR" sz="2500" dirty="0" smtClean="0"/>
              <a:t> </a:t>
            </a:r>
            <a:r>
              <a:rPr lang="tr-TR" sz="2500" dirty="0" err="1" smtClean="0"/>
              <a:t>lengthways</a:t>
            </a:r>
            <a:r>
              <a:rPr lang="tr-TR" sz="2500" dirty="0" smtClean="0"/>
              <a:t> </a:t>
            </a:r>
            <a:r>
              <a:rPr lang="tr-TR" sz="2500" dirty="0" err="1" smtClean="0"/>
              <a:t>and</a:t>
            </a:r>
            <a:r>
              <a:rPr lang="tr-TR" sz="2500" dirty="0" smtClean="0"/>
              <a:t> </a:t>
            </a:r>
            <a:r>
              <a:rPr lang="tr-TR" sz="2500" dirty="0" err="1" smtClean="0"/>
              <a:t>score</a:t>
            </a:r>
            <a:r>
              <a:rPr lang="tr-TR" sz="2500" dirty="0" smtClean="0"/>
              <a:t> </a:t>
            </a:r>
            <a:r>
              <a:rPr lang="tr-TR" sz="2500" dirty="0" err="1" smtClean="0"/>
              <a:t>the</a:t>
            </a:r>
            <a:r>
              <a:rPr lang="tr-TR" sz="2500" dirty="0" smtClean="0"/>
              <a:t> </a:t>
            </a:r>
            <a:r>
              <a:rPr lang="tr-TR" sz="2500" dirty="0" err="1" smtClean="0"/>
              <a:t>flesh</a:t>
            </a:r>
            <a:r>
              <a:rPr lang="tr-TR" sz="2500" dirty="0" smtClean="0"/>
              <a:t> </a:t>
            </a:r>
            <a:r>
              <a:rPr lang="tr-TR" sz="2500" dirty="0" err="1" smtClean="0"/>
              <a:t>side</a:t>
            </a:r>
            <a:r>
              <a:rPr lang="tr-TR" sz="2500" dirty="0" smtClean="0"/>
              <a:t> </a:t>
            </a:r>
            <a:r>
              <a:rPr lang="tr-TR" sz="2500" dirty="0" err="1" smtClean="0"/>
              <a:t>deeply</a:t>
            </a:r>
            <a:r>
              <a:rPr lang="tr-TR" sz="2500" dirty="0" smtClean="0"/>
              <a:t>, </a:t>
            </a:r>
            <a:r>
              <a:rPr lang="tr-TR" sz="2500" dirty="0" err="1" smtClean="0"/>
              <a:t>brush</a:t>
            </a:r>
            <a:r>
              <a:rPr lang="tr-TR" sz="2500" dirty="0" smtClean="0"/>
              <a:t> </a:t>
            </a:r>
            <a:r>
              <a:rPr lang="tr-TR" sz="2500" dirty="0" err="1" smtClean="0"/>
              <a:t>with</a:t>
            </a:r>
            <a:r>
              <a:rPr lang="tr-TR" sz="2500" dirty="0" smtClean="0"/>
              <a:t> a </a:t>
            </a:r>
            <a:r>
              <a:rPr lang="tr-TR" sz="2500" dirty="0" err="1" smtClean="0"/>
              <a:t>good</a:t>
            </a:r>
            <a:r>
              <a:rPr lang="tr-TR" sz="2500" dirty="0" smtClean="0"/>
              <a:t> </a:t>
            </a:r>
            <a:r>
              <a:rPr lang="tr-TR" sz="2500" dirty="0" err="1" smtClean="0"/>
              <a:t>layer</a:t>
            </a:r>
            <a:r>
              <a:rPr lang="tr-TR" sz="2500" dirty="0" smtClean="0"/>
              <a:t> of </a:t>
            </a:r>
            <a:r>
              <a:rPr lang="tr-TR" sz="2500" dirty="0" err="1" smtClean="0"/>
              <a:t>olive</a:t>
            </a:r>
            <a:r>
              <a:rPr lang="tr-TR" sz="2500" dirty="0" smtClean="0"/>
              <a:t> </a:t>
            </a:r>
            <a:r>
              <a:rPr lang="tr-TR" sz="2500" dirty="0" err="1" smtClean="0"/>
              <a:t>oil</a:t>
            </a:r>
            <a:r>
              <a:rPr lang="tr-TR" sz="2500" dirty="0" smtClean="0"/>
              <a:t> </a:t>
            </a:r>
            <a:r>
              <a:rPr lang="tr-TR" sz="2500" dirty="0" err="1" smtClean="0"/>
              <a:t>and</a:t>
            </a:r>
            <a:r>
              <a:rPr lang="tr-TR" sz="2500" dirty="0" smtClean="0"/>
              <a:t> put on a </a:t>
            </a:r>
            <a:r>
              <a:rPr lang="tr-TR" sz="2500" dirty="0" err="1" smtClean="0"/>
              <a:t>baking</a:t>
            </a:r>
            <a:r>
              <a:rPr lang="tr-TR" sz="2500" dirty="0" smtClean="0"/>
              <a:t> </a:t>
            </a:r>
            <a:r>
              <a:rPr lang="tr-TR" sz="2500" dirty="0" err="1" smtClean="0"/>
              <a:t>sheet</a:t>
            </a:r>
            <a:r>
              <a:rPr lang="tr-TR" sz="2500" dirty="0" smtClean="0"/>
              <a:t>. </a:t>
            </a:r>
            <a:r>
              <a:rPr lang="tr-TR" sz="2500" dirty="0" err="1" smtClean="0"/>
              <a:t>Roast</a:t>
            </a:r>
            <a:r>
              <a:rPr lang="tr-TR" sz="2500" dirty="0" smtClean="0"/>
              <a:t> </a:t>
            </a:r>
            <a:r>
              <a:rPr lang="tr-TR" sz="2500" dirty="0" err="1" smtClean="0"/>
              <a:t>for</a:t>
            </a:r>
            <a:r>
              <a:rPr lang="tr-TR" sz="2500" dirty="0" smtClean="0"/>
              <a:t> 20 </a:t>
            </a:r>
            <a:r>
              <a:rPr lang="tr-TR" sz="2500" dirty="0" err="1" smtClean="0"/>
              <a:t>mins</a:t>
            </a:r>
            <a:r>
              <a:rPr lang="tr-TR" sz="2500" dirty="0" smtClean="0"/>
              <a:t> </a:t>
            </a:r>
            <a:r>
              <a:rPr lang="tr-TR" sz="2500" dirty="0" err="1" smtClean="0"/>
              <a:t>or</a:t>
            </a:r>
            <a:r>
              <a:rPr lang="tr-TR" sz="2500" dirty="0" smtClean="0"/>
              <a:t> </a:t>
            </a:r>
            <a:r>
              <a:rPr lang="tr-TR" sz="2500" dirty="0" err="1" smtClean="0"/>
              <a:t>until</a:t>
            </a:r>
            <a:r>
              <a:rPr lang="tr-TR" sz="2500" dirty="0" smtClean="0"/>
              <a:t> </a:t>
            </a:r>
            <a:r>
              <a:rPr lang="tr-TR" sz="2500" dirty="0" err="1" smtClean="0"/>
              <a:t>the</a:t>
            </a:r>
            <a:r>
              <a:rPr lang="tr-TR" sz="2500" dirty="0" smtClean="0"/>
              <a:t> </a:t>
            </a:r>
            <a:r>
              <a:rPr lang="tr-TR" sz="2500" dirty="0" err="1" smtClean="0"/>
              <a:t>flesh</a:t>
            </a:r>
            <a:r>
              <a:rPr lang="tr-TR" sz="2500" dirty="0" smtClean="0"/>
              <a:t> is </a:t>
            </a:r>
            <a:r>
              <a:rPr lang="tr-TR" sz="2500" dirty="0" err="1" smtClean="0"/>
              <a:t>soft</a:t>
            </a:r>
            <a:r>
              <a:rPr lang="tr-TR" sz="2500" dirty="0" smtClean="0"/>
              <a:t> </a:t>
            </a:r>
            <a:r>
              <a:rPr lang="tr-TR" sz="2500" dirty="0" err="1" smtClean="0"/>
              <a:t>enough</a:t>
            </a:r>
            <a:r>
              <a:rPr lang="tr-TR" sz="2500" dirty="0" smtClean="0"/>
              <a:t> </a:t>
            </a:r>
            <a:r>
              <a:rPr lang="tr-TR" sz="2500" dirty="0" err="1" smtClean="0"/>
              <a:t>to</a:t>
            </a:r>
            <a:r>
              <a:rPr lang="tr-TR" sz="2500" dirty="0" smtClean="0"/>
              <a:t> </a:t>
            </a:r>
            <a:r>
              <a:rPr lang="tr-TR" sz="2500" dirty="0" err="1" smtClean="0"/>
              <a:t>scoop</a:t>
            </a:r>
            <a:r>
              <a:rPr lang="tr-TR" sz="2500" dirty="0" smtClean="0"/>
              <a:t> </a:t>
            </a:r>
            <a:r>
              <a:rPr lang="tr-TR" sz="2500" dirty="0" err="1" smtClean="0"/>
              <a:t>out</a:t>
            </a:r>
            <a:r>
              <a:rPr lang="tr-TR" sz="2500" dirty="0" smtClean="0"/>
              <a:t>.</a:t>
            </a:r>
          </a:p>
          <a:p>
            <a:pPr fontAlgn="auto">
              <a:spcAft>
                <a:spcPts val="0"/>
              </a:spcAft>
              <a:buFont typeface="Arial" pitchFamily="34" charset="0"/>
              <a:buChar char="•"/>
              <a:defRPr/>
            </a:pPr>
            <a:r>
              <a:rPr lang="tr-TR" sz="2500" dirty="0" err="1" smtClean="0"/>
              <a:t>Fry</a:t>
            </a:r>
            <a:r>
              <a:rPr lang="tr-TR" sz="2500" dirty="0" smtClean="0"/>
              <a:t> </a:t>
            </a:r>
            <a:r>
              <a:rPr lang="tr-TR" sz="2500" dirty="0" err="1" smtClean="0"/>
              <a:t>the</a:t>
            </a:r>
            <a:r>
              <a:rPr lang="tr-TR" sz="2500" dirty="0" smtClean="0"/>
              <a:t> </a:t>
            </a:r>
            <a:r>
              <a:rPr lang="tr-TR" sz="2500" dirty="0" err="1" smtClean="0"/>
              <a:t>onion</a:t>
            </a:r>
            <a:r>
              <a:rPr lang="tr-TR" sz="2500" dirty="0" smtClean="0"/>
              <a:t> in a </a:t>
            </a:r>
            <a:r>
              <a:rPr lang="tr-TR" sz="2500" dirty="0" err="1" smtClean="0"/>
              <a:t>little</a:t>
            </a:r>
            <a:r>
              <a:rPr lang="tr-TR" sz="2500" dirty="0" smtClean="0"/>
              <a:t> </a:t>
            </a:r>
            <a:r>
              <a:rPr lang="tr-TR" sz="2500" dirty="0" err="1" smtClean="0"/>
              <a:t>oil</a:t>
            </a:r>
            <a:r>
              <a:rPr lang="tr-TR" sz="2500" dirty="0" smtClean="0"/>
              <a:t> </a:t>
            </a:r>
            <a:r>
              <a:rPr lang="tr-TR" sz="2500" dirty="0" err="1" smtClean="0"/>
              <a:t>until</a:t>
            </a:r>
            <a:r>
              <a:rPr lang="tr-TR" sz="2500" dirty="0" smtClean="0"/>
              <a:t> </a:t>
            </a:r>
            <a:r>
              <a:rPr lang="tr-TR" sz="2500" dirty="0" err="1" smtClean="0"/>
              <a:t>soft</a:t>
            </a:r>
            <a:r>
              <a:rPr lang="tr-TR" sz="2500" dirty="0" smtClean="0"/>
              <a:t>, </a:t>
            </a:r>
            <a:r>
              <a:rPr lang="tr-TR" sz="2500" dirty="0" err="1" smtClean="0"/>
              <a:t>add</a:t>
            </a:r>
            <a:r>
              <a:rPr lang="tr-TR" sz="2500" dirty="0" smtClean="0"/>
              <a:t> </a:t>
            </a:r>
            <a:r>
              <a:rPr lang="tr-TR" sz="2500" dirty="0" err="1" smtClean="0"/>
              <a:t>the</a:t>
            </a:r>
            <a:r>
              <a:rPr lang="tr-TR" sz="2500" dirty="0" smtClean="0"/>
              <a:t> </a:t>
            </a:r>
            <a:r>
              <a:rPr lang="tr-TR" sz="2500" dirty="0" err="1" smtClean="0"/>
              <a:t>garlic</a:t>
            </a:r>
            <a:r>
              <a:rPr lang="tr-TR" sz="2500" dirty="0" smtClean="0"/>
              <a:t> </a:t>
            </a:r>
            <a:r>
              <a:rPr lang="tr-TR" sz="2500" dirty="0" err="1" smtClean="0"/>
              <a:t>and</a:t>
            </a:r>
            <a:r>
              <a:rPr lang="tr-TR" sz="2500" dirty="0" smtClean="0"/>
              <a:t> </a:t>
            </a:r>
            <a:r>
              <a:rPr lang="tr-TR" sz="2500" dirty="0" err="1" smtClean="0"/>
              <a:t>cinnamon</a:t>
            </a:r>
            <a:r>
              <a:rPr lang="tr-TR" sz="2500" dirty="0" smtClean="0"/>
              <a:t> </a:t>
            </a:r>
            <a:r>
              <a:rPr lang="tr-TR" sz="2500" dirty="0" err="1" smtClean="0"/>
              <a:t>and</a:t>
            </a:r>
            <a:r>
              <a:rPr lang="tr-TR" sz="2500" dirty="0" smtClean="0"/>
              <a:t> </a:t>
            </a:r>
            <a:r>
              <a:rPr lang="tr-TR" sz="2500" dirty="0" err="1" smtClean="0"/>
              <a:t>fry</a:t>
            </a:r>
            <a:r>
              <a:rPr lang="tr-TR" sz="2500" dirty="0" smtClean="0"/>
              <a:t> </a:t>
            </a:r>
            <a:r>
              <a:rPr lang="tr-TR" sz="2500" dirty="0" err="1" smtClean="0"/>
              <a:t>for</a:t>
            </a:r>
            <a:r>
              <a:rPr lang="tr-TR" sz="2500" dirty="0" smtClean="0"/>
              <a:t> 1 </a:t>
            </a:r>
            <a:r>
              <a:rPr lang="tr-TR" sz="2500" dirty="0" err="1" smtClean="0"/>
              <a:t>min</a:t>
            </a:r>
            <a:r>
              <a:rPr lang="tr-TR" sz="2500" dirty="0" smtClean="0"/>
              <a:t>. </a:t>
            </a:r>
            <a:r>
              <a:rPr lang="tr-TR" sz="2500" dirty="0" err="1" smtClean="0"/>
              <a:t>Once</a:t>
            </a:r>
            <a:r>
              <a:rPr lang="tr-TR" sz="2500" dirty="0" smtClean="0"/>
              <a:t> </a:t>
            </a:r>
            <a:r>
              <a:rPr lang="tr-TR" sz="2500" dirty="0" err="1" smtClean="0"/>
              <a:t>the</a:t>
            </a:r>
            <a:r>
              <a:rPr lang="tr-TR" sz="2500" dirty="0" smtClean="0"/>
              <a:t> </a:t>
            </a:r>
            <a:r>
              <a:rPr lang="tr-TR" sz="2500" dirty="0" err="1" smtClean="0"/>
              <a:t>aubergines</a:t>
            </a:r>
            <a:r>
              <a:rPr lang="tr-TR" sz="2500" dirty="0" smtClean="0"/>
              <a:t> </a:t>
            </a:r>
            <a:r>
              <a:rPr lang="tr-TR" sz="2500" dirty="0" err="1" smtClean="0"/>
              <a:t>are</a:t>
            </a:r>
            <a:r>
              <a:rPr lang="tr-TR" sz="2500" dirty="0" smtClean="0"/>
              <a:t> </a:t>
            </a:r>
            <a:r>
              <a:rPr lang="tr-TR" sz="2500" dirty="0" err="1" smtClean="0"/>
              <a:t>cool</a:t>
            </a:r>
            <a:r>
              <a:rPr lang="tr-TR" sz="2500" dirty="0" smtClean="0"/>
              <a:t> </a:t>
            </a:r>
            <a:r>
              <a:rPr lang="tr-TR" sz="2500" dirty="0" err="1" smtClean="0"/>
              <a:t>enough</a:t>
            </a:r>
            <a:r>
              <a:rPr lang="tr-TR" sz="2500" dirty="0" smtClean="0"/>
              <a:t> </a:t>
            </a:r>
            <a:r>
              <a:rPr lang="tr-TR" sz="2500" dirty="0" err="1" smtClean="0"/>
              <a:t>to</a:t>
            </a:r>
            <a:r>
              <a:rPr lang="tr-TR" sz="2500" dirty="0" smtClean="0"/>
              <a:t> </a:t>
            </a:r>
            <a:r>
              <a:rPr lang="tr-TR" sz="2500" dirty="0" err="1" smtClean="0"/>
              <a:t>handle</a:t>
            </a:r>
            <a:r>
              <a:rPr lang="tr-TR" sz="2500" dirty="0" smtClean="0"/>
              <a:t>, </a:t>
            </a:r>
            <a:r>
              <a:rPr lang="tr-TR" sz="2500" dirty="0" err="1" smtClean="0"/>
              <a:t>scoop</a:t>
            </a:r>
            <a:r>
              <a:rPr lang="tr-TR" sz="2500" dirty="0" smtClean="0"/>
              <a:t> </a:t>
            </a:r>
            <a:r>
              <a:rPr lang="tr-TR" sz="2500" dirty="0" err="1" smtClean="0"/>
              <a:t>out</a:t>
            </a:r>
            <a:r>
              <a:rPr lang="tr-TR" sz="2500" dirty="0" smtClean="0"/>
              <a:t> </a:t>
            </a:r>
            <a:r>
              <a:rPr lang="tr-TR" sz="2500" dirty="0" err="1" smtClean="0"/>
              <a:t>the</a:t>
            </a:r>
            <a:r>
              <a:rPr lang="tr-TR" sz="2500" dirty="0" smtClean="0"/>
              <a:t> </a:t>
            </a:r>
            <a:r>
              <a:rPr lang="tr-TR" sz="2500" dirty="0" err="1" smtClean="0"/>
              <a:t>centres</a:t>
            </a:r>
            <a:r>
              <a:rPr lang="tr-TR" sz="2500" dirty="0" smtClean="0"/>
              <a:t>. </a:t>
            </a:r>
            <a:r>
              <a:rPr lang="tr-TR" sz="2500" dirty="0" err="1" smtClean="0"/>
              <a:t>Roughly</a:t>
            </a:r>
            <a:r>
              <a:rPr lang="tr-TR" sz="2500" dirty="0" smtClean="0"/>
              <a:t> </a:t>
            </a:r>
            <a:r>
              <a:rPr lang="tr-TR" sz="2500" dirty="0" err="1" smtClean="0"/>
              <a:t>chop</a:t>
            </a:r>
            <a:r>
              <a:rPr lang="tr-TR" sz="2500" dirty="0" smtClean="0"/>
              <a:t> </a:t>
            </a:r>
            <a:r>
              <a:rPr lang="tr-TR" sz="2500" dirty="0" err="1" smtClean="0"/>
              <a:t>the</a:t>
            </a:r>
            <a:r>
              <a:rPr lang="tr-TR" sz="2500" dirty="0" smtClean="0"/>
              <a:t> </a:t>
            </a:r>
            <a:r>
              <a:rPr lang="tr-TR" sz="2500" dirty="0" err="1" smtClean="0"/>
              <a:t>flesh</a:t>
            </a:r>
            <a:r>
              <a:rPr lang="tr-TR" sz="2500" dirty="0" smtClean="0"/>
              <a:t> </a:t>
            </a:r>
            <a:r>
              <a:rPr lang="tr-TR" sz="2500" dirty="0" err="1" smtClean="0"/>
              <a:t>and</a:t>
            </a:r>
            <a:r>
              <a:rPr lang="tr-TR" sz="2500" dirty="0" smtClean="0"/>
              <a:t> </a:t>
            </a:r>
            <a:r>
              <a:rPr lang="tr-TR" sz="2500" dirty="0" err="1" smtClean="0"/>
              <a:t>add</a:t>
            </a:r>
            <a:r>
              <a:rPr lang="tr-TR" sz="2500" dirty="0" smtClean="0"/>
              <a:t> it </a:t>
            </a:r>
            <a:r>
              <a:rPr lang="tr-TR" sz="2500" dirty="0" err="1" smtClean="0"/>
              <a:t>to</a:t>
            </a:r>
            <a:r>
              <a:rPr lang="tr-TR" sz="2500" dirty="0" smtClean="0"/>
              <a:t> </a:t>
            </a:r>
            <a:r>
              <a:rPr lang="tr-TR" sz="2500" dirty="0" err="1" smtClean="0"/>
              <a:t>the</a:t>
            </a:r>
            <a:r>
              <a:rPr lang="tr-TR" sz="2500" dirty="0" smtClean="0"/>
              <a:t> </a:t>
            </a:r>
            <a:r>
              <a:rPr lang="tr-TR" sz="2500" dirty="0" err="1" smtClean="0"/>
              <a:t>onions</a:t>
            </a:r>
            <a:r>
              <a:rPr lang="tr-TR" sz="2500" dirty="0" smtClean="0"/>
              <a:t>. </a:t>
            </a:r>
            <a:r>
              <a:rPr lang="tr-TR" sz="2500" dirty="0" err="1" smtClean="0"/>
              <a:t>Halve</a:t>
            </a:r>
            <a:r>
              <a:rPr lang="tr-TR" sz="2500" dirty="0" smtClean="0"/>
              <a:t> </a:t>
            </a:r>
            <a:r>
              <a:rPr lang="tr-TR" sz="2500" dirty="0" err="1" smtClean="0"/>
              <a:t>the</a:t>
            </a:r>
            <a:r>
              <a:rPr lang="tr-TR" sz="2500" dirty="0" smtClean="0"/>
              <a:t> </a:t>
            </a:r>
            <a:r>
              <a:rPr lang="tr-TR" sz="2500" dirty="0" err="1" smtClean="0"/>
              <a:t>tomatoes</a:t>
            </a:r>
            <a:r>
              <a:rPr lang="tr-TR" sz="2500" dirty="0" smtClean="0"/>
              <a:t>, </a:t>
            </a:r>
            <a:r>
              <a:rPr lang="tr-TR" sz="2500" dirty="0" err="1" smtClean="0"/>
              <a:t>scoop</a:t>
            </a:r>
            <a:r>
              <a:rPr lang="tr-TR" sz="2500" dirty="0" smtClean="0"/>
              <a:t> </a:t>
            </a:r>
            <a:r>
              <a:rPr lang="tr-TR" sz="2500" dirty="0" err="1" smtClean="0"/>
              <a:t>the</a:t>
            </a:r>
            <a:r>
              <a:rPr lang="tr-TR" sz="2500" dirty="0" smtClean="0"/>
              <a:t> </a:t>
            </a:r>
            <a:r>
              <a:rPr lang="tr-TR" sz="2500" dirty="0" err="1" smtClean="0"/>
              <a:t>seeds</a:t>
            </a:r>
            <a:r>
              <a:rPr lang="tr-TR" sz="2500" dirty="0" smtClean="0"/>
              <a:t> </a:t>
            </a:r>
            <a:r>
              <a:rPr lang="tr-TR" sz="2500" dirty="0" err="1" smtClean="0"/>
              <a:t>and</a:t>
            </a:r>
            <a:r>
              <a:rPr lang="tr-TR" sz="2500" dirty="0" smtClean="0"/>
              <a:t> </a:t>
            </a:r>
            <a:r>
              <a:rPr lang="tr-TR" sz="2500" dirty="0" err="1" smtClean="0"/>
              <a:t>juice</a:t>
            </a:r>
            <a:r>
              <a:rPr lang="tr-TR" sz="2500" dirty="0" smtClean="0"/>
              <a:t> </a:t>
            </a:r>
            <a:r>
              <a:rPr lang="tr-TR" sz="2500" dirty="0" err="1" smtClean="0"/>
              <a:t>into</a:t>
            </a:r>
            <a:r>
              <a:rPr lang="tr-TR" sz="2500" dirty="0" smtClean="0"/>
              <a:t> a </a:t>
            </a:r>
            <a:r>
              <a:rPr lang="tr-TR" sz="2500" dirty="0" err="1" smtClean="0"/>
              <a:t>sieve</a:t>
            </a:r>
            <a:r>
              <a:rPr lang="tr-TR" sz="2500" dirty="0" smtClean="0"/>
              <a:t> set </a:t>
            </a:r>
            <a:r>
              <a:rPr lang="tr-TR" sz="2500" dirty="0" err="1" smtClean="0"/>
              <a:t>over</a:t>
            </a:r>
            <a:r>
              <a:rPr lang="tr-TR" sz="2500" dirty="0" smtClean="0"/>
              <a:t> a </a:t>
            </a:r>
            <a:r>
              <a:rPr lang="tr-TR" sz="2500" dirty="0" err="1" smtClean="0"/>
              <a:t>bowl</a:t>
            </a:r>
            <a:r>
              <a:rPr lang="tr-TR" sz="2500" dirty="0" smtClean="0"/>
              <a:t>, </a:t>
            </a:r>
            <a:r>
              <a:rPr lang="tr-TR" sz="2500" dirty="0" err="1" smtClean="0"/>
              <a:t>then</a:t>
            </a:r>
            <a:r>
              <a:rPr lang="tr-TR" sz="2500" dirty="0" smtClean="0"/>
              <a:t> </a:t>
            </a:r>
            <a:r>
              <a:rPr lang="tr-TR" sz="2500" dirty="0" err="1" smtClean="0"/>
              <a:t>chop</a:t>
            </a:r>
            <a:r>
              <a:rPr lang="tr-TR" sz="2500" dirty="0" smtClean="0"/>
              <a:t> </a:t>
            </a:r>
            <a:r>
              <a:rPr lang="tr-TR" sz="2500" dirty="0" err="1" smtClean="0"/>
              <a:t>the</a:t>
            </a:r>
            <a:r>
              <a:rPr lang="tr-TR" sz="2500" dirty="0" smtClean="0"/>
              <a:t> </a:t>
            </a:r>
            <a:r>
              <a:rPr lang="tr-TR" sz="2500" dirty="0" err="1" smtClean="0"/>
              <a:t>flesh</a:t>
            </a:r>
            <a:r>
              <a:rPr lang="tr-TR" sz="2500" dirty="0" smtClean="0"/>
              <a:t>. </a:t>
            </a:r>
            <a:r>
              <a:rPr lang="tr-TR" sz="2500" dirty="0" err="1" smtClean="0"/>
              <a:t>Add</a:t>
            </a:r>
            <a:r>
              <a:rPr lang="tr-TR" sz="2500" dirty="0" smtClean="0"/>
              <a:t> </a:t>
            </a:r>
            <a:r>
              <a:rPr lang="tr-TR" sz="2500" dirty="0" err="1" smtClean="0"/>
              <a:t>the</a:t>
            </a:r>
            <a:r>
              <a:rPr lang="tr-TR" sz="2500" dirty="0" smtClean="0"/>
              <a:t> </a:t>
            </a:r>
            <a:r>
              <a:rPr lang="tr-TR" sz="2500" dirty="0" err="1" smtClean="0"/>
              <a:t>chopped</a:t>
            </a:r>
            <a:r>
              <a:rPr lang="tr-TR" sz="2500" dirty="0" smtClean="0"/>
              <a:t> </a:t>
            </a:r>
            <a:r>
              <a:rPr lang="tr-TR" sz="2500" dirty="0" err="1" smtClean="0"/>
              <a:t>tomatoes</a:t>
            </a:r>
            <a:r>
              <a:rPr lang="tr-TR" sz="2500" dirty="0" smtClean="0"/>
              <a:t> </a:t>
            </a:r>
            <a:r>
              <a:rPr lang="tr-TR" sz="2500" dirty="0" err="1" smtClean="0"/>
              <a:t>to</a:t>
            </a:r>
            <a:r>
              <a:rPr lang="tr-TR" sz="2500" dirty="0" smtClean="0"/>
              <a:t> </a:t>
            </a:r>
            <a:r>
              <a:rPr lang="tr-TR" sz="2500" dirty="0" err="1" smtClean="0"/>
              <a:t>the</a:t>
            </a:r>
            <a:r>
              <a:rPr lang="tr-TR" sz="2500" dirty="0" smtClean="0"/>
              <a:t> </a:t>
            </a:r>
            <a:r>
              <a:rPr lang="tr-TR" sz="2500" dirty="0" err="1" smtClean="0"/>
              <a:t>pan</a:t>
            </a:r>
            <a:r>
              <a:rPr lang="tr-TR" sz="2500" dirty="0" smtClean="0"/>
              <a:t> </a:t>
            </a:r>
            <a:r>
              <a:rPr lang="tr-TR" sz="2500" dirty="0" err="1" smtClean="0"/>
              <a:t>and</a:t>
            </a:r>
            <a:r>
              <a:rPr lang="tr-TR" sz="2500" dirty="0" smtClean="0"/>
              <a:t> </a:t>
            </a:r>
            <a:r>
              <a:rPr lang="tr-TR" sz="2500" dirty="0" err="1" smtClean="0"/>
              <a:t>cook</a:t>
            </a:r>
            <a:r>
              <a:rPr lang="tr-TR" sz="2500" dirty="0" smtClean="0"/>
              <a:t> </a:t>
            </a:r>
            <a:r>
              <a:rPr lang="tr-TR" sz="2500" dirty="0" err="1" smtClean="0"/>
              <a:t>everything</a:t>
            </a:r>
            <a:r>
              <a:rPr lang="tr-TR" sz="2500" dirty="0" smtClean="0"/>
              <a:t> </a:t>
            </a:r>
            <a:r>
              <a:rPr lang="tr-TR" sz="2500" dirty="0" err="1" smtClean="0"/>
              <a:t>for</a:t>
            </a:r>
            <a:r>
              <a:rPr lang="tr-TR" sz="2500" dirty="0" smtClean="0"/>
              <a:t> 10 </a:t>
            </a:r>
            <a:r>
              <a:rPr lang="tr-TR" sz="2500" dirty="0" err="1" smtClean="0"/>
              <a:t>mins</a:t>
            </a:r>
            <a:r>
              <a:rPr lang="tr-TR" sz="2500" dirty="0" smtClean="0"/>
              <a:t> </a:t>
            </a:r>
            <a:r>
              <a:rPr lang="tr-TR" sz="2500" dirty="0" err="1" smtClean="0"/>
              <a:t>until</a:t>
            </a:r>
            <a:r>
              <a:rPr lang="tr-TR" sz="2500" dirty="0" smtClean="0"/>
              <a:t> nice </a:t>
            </a:r>
            <a:r>
              <a:rPr lang="tr-TR" sz="2500" dirty="0" err="1" smtClean="0"/>
              <a:t>and</a:t>
            </a:r>
            <a:r>
              <a:rPr lang="tr-TR" sz="2500" dirty="0" smtClean="0"/>
              <a:t> </a:t>
            </a:r>
            <a:r>
              <a:rPr lang="tr-TR" sz="2500" dirty="0" err="1" smtClean="0"/>
              <a:t>soft</a:t>
            </a:r>
            <a:r>
              <a:rPr lang="tr-TR" sz="2500" dirty="0" smtClean="0"/>
              <a:t>. </a:t>
            </a:r>
            <a:r>
              <a:rPr lang="tr-TR" sz="2500" dirty="0" err="1" smtClean="0"/>
              <a:t>Add</a:t>
            </a:r>
            <a:r>
              <a:rPr lang="tr-TR" sz="2500" dirty="0" smtClean="0"/>
              <a:t> a </a:t>
            </a:r>
            <a:r>
              <a:rPr lang="tr-TR" sz="2500" dirty="0" err="1" smtClean="0"/>
              <a:t>little</a:t>
            </a:r>
            <a:r>
              <a:rPr lang="tr-TR" sz="2500" dirty="0" smtClean="0"/>
              <a:t> </a:t>
            </a:r>
            <a:r>
              <a:rPr lang="tr-TR" sz="2500" dirty="0" err="1" smtClean="0"/>
              <a:t>more</a:t>
            </a:r>
            <a:r>
              <a:rPr lang="tr-TR" sz="2500" dirty="0" smtClean="0"/>
              <a:t> </a:t>
            </a:r>
            <a:r>
              <a:rPr lang="tr-TR" sz="2500" dirty="0" err="1" smtClean="0"/>
              <a:t>oil</a:t>
            </a:r>
            <a:r>
              <a:rPr lang="tr-TR" sz="2500" dirty="0" smtClean="0"/>
              <a:t> </a:t>
            </a:r>
            <a:r>
              <a:rPr lang="tr-TR" sz="2500" dirty="0" err="1" smtClean="0"/>
              <a:t>if</a:t>
            </a:r>
            <a:r>
              <a:rPr lang="tr-TR" sz="2500" dirty="0" smtClean="0"/>
              <a:t> </a:t>
            </a:r>
            <a:r>
              <a:rPr lang="tr-TR" sz="2500" dirty="0" err="1" smtClean="0"/>
              <a:t>you</a:t>
            </a:r>
            <a:r>
              <a:rPr lang="tr-TR" sz="2500" dirty="0" smtClean="0"/>
              <a:t> </a:t>
            </a:r>
            <a:r>
              <a:rPr lang="tr-TR" sz="2500" dirty="0" err="1" smtClean="0"/>
              <a:t>need</a:t>
            </a:r>
            <a:r>
              <a:rPr lang="tr-TR" sz="2500" dirty="0" smtClean="0"/>
              <a:t> </a:t>
            </a:r>
            <a:r>
              <a:rPr lang="tr-TR" sz="2500" dirty="0" err="1" smtClean="0"/>
              <a:t>to</a:t>
            </a:r>
            <a:r>
              <a:rPr lang="tr-TR" sz="2500" dirty="0" smtClean="0"/>
              <a:t>. </a:t>
            </a:r>
            <a:r>
              <a:rPr lang="tr-TR" sz="2500" dirty="0" err="1" smtClean="0"/>
              <a:t>Stir</a:t>
            </a:r>
            <a:r>
              <a:rPr lang="tr-TR" sz="2500" dirty="0" smtClean="0"/>
              <a:t> in </a:t>
            </a:r>
            <a:r>
              <a:rPr lang="tr-TR" sz="2500" dirty="0" err="1" smtClean="0"/>
              <a:t>the</a:t>
            </a:r>
            <a:r>
              <a:rPr lang="tr-TR" sz="2500" dirty="0" smtClean="0"/>
              <a:t> </a:t>
            </a:r>
            <a:r>
              <a:rPr lang="tr-TR" sz="2500" dirty="0" err="1" smtClean="0"/>
              <a:t>parsley</a:t>
            </a:r>
            <a:r>
              <a:rPr lang="tr-TR" sz="2500" dirty="0" smtClean="0"/>
              <a:t>, </a:t>
            </a:r>
            <a:r>
              <a:rPr lang="tr-TR" sz="2500" dirty="0" err="1" smtClean="0"/>
              <a:t>leaving</a:t>
            </a:r>
            <a:r>
              <a:rPr lang="tr-TR" sz="2500" dirty="0" smtClean="0"/>
              <a:t> a </a:t>
            </a:r>
            <a:r>
              <a:rPr lang="tr-TR" sz="2500" dirty="0" err="1" smtClean="0"/>
              <a:t>little</a:t>
            </a:r>
            <a:r>
              <a:rPr lang="tr-TR" sz="2500" dirty="0" smtClean="0"/>
              <a:t> </a:t>
            </a:r>
            <a:r>
              <a:rPr lang="tr-TR" sz="2500" dirty="0" err="1" smtClean="0"/>
              <a:t>for</a:t>
            </a:r>
            <a:r>
              <a:rPr lang="tr-TR" sz="2500" dirty="0" smtClean="0"/>
              <a:t> </a:t>
            </a:r>
            <a:r>
              <a:rPr lang="tr-TR" sz="2500" dirty="0" err="1" smtClean="0"/>
              <a:t>scattering</a:t>
            </a:r>
            <a:r>
              <a:rPr lang="tr-TR" sz="2500" dirty="0" smtClean="0"/>
              <a:t> at </a:t>
            </a:r>
            <a:r>
              <a:rPr lang="tr-TR" sz="2500" dirty="0" err="1" smtClean="0"/>
              <a:t>the</a:t>
            </a:r>
            <a:r>
              <a:rPr lang="tr-TR" sz="2500" dirty="0" smtClean="0"/>
              <a:t> </a:t>
            </a:r>
            <a:r>
              <a:rPr lang="tr-TR" sz="2500" dirty="0" err="1" smtClean="0"/>
              <a:t>end</a:t>
            </a:r>
            <a:r>
              <a:rPr lang="tr-TR" sz="2500" dirty="0" smtClean="0"/>
              <a:t>.</a:t>
            </a:r>
          </a:p>
          <a:p>
            <a:pPr fontAlgn="auto">
              <a:spcAft>
                <a:spcPts val="0"/>
              </a:spcAft>
              <a:buFont typeface="Arial" pitchFamily="34" charset="0"/>
              <a:buChar char="•"/>
              <a:defRPr/>
            </a:pPr>
            <a:r>
              <a:rPr lang="tr-TR" sz="2500" dirty="0" err="1" smtClean="0"/>
              <a:t>Lay</a:t>
            </a:r>
            <a:r>
              <a:rPr lang="tr-TR" sz="2500" dirty="0" smtClean="0"/>
              <a:t> </a:t>
            </a:r>
            <a:r>
              <a:rPr lang="tr-TR" sz="2500" dirty="0" err="1" smtClean="0"/>
              <a:t>the</a:t>
            </a:r>
            <a:r>
              <a:rPr lang="tr-TR" sz="2500" dirty="0" smtClean="0"/>
              <a:t> </a:t>
            </a:r>
            <a:r>
              <a:rPr lang="tr-TR" sz="2500" dirty="0" err="1" smtClean="0"/>
              <a:t>aubergine</a:t>
            </a:r>
            <a:r>
              <a:rPr lang="tr-TR" sz="2500" dirty="0" smtClean="0"/>
              <a:t> </a:t>
            </a:r>
            <a:r>
              <a:rPr lang="tr-TR" sz="2500" dirty="0" err="1" smtClean="0"/>
              <a:t>halves</a:t>
            </a:r>
            <a:r>
              <a:rPr lang="tr-TR" sz="2500" dirty="0" smtClean="0"/>
              <a:t> in a </a:t>
            </a:r>
            <a:r>
              <a:rPr lang="tr-TR" sz="2500" dirty="0" err="1" smtClean="0"/>
              <a:t>baking</a:t>
            </a:r>
            <a:r>
              <a:rPr lang="tr-TR" sz="2500" dirty="0" smtClean="0"/>
              <a:t> </a:t>
            </a:r>
            <a:r>
              <a:rPr lang="tr-TR" sz="2500" dirty="0" err="1" smtClean="0"/>
              <a:t>dish</a:t>
            </a:r>
            <a:r>
              <a:rPr lang="tr-TR" sz="2500" dirty="0" smtClean="0"/>
              <a:t> </a:t>
            </a:r>
            <a:r>
              <a:rPr lang="tr-TR" sz="2500" dirty="0" err="1" smtClean="0"/>
              <a:t>and</a:t>
            </a:r>
            <a:r>
              <a:rPr lang="tr-TR" sz="2500" dirty="0" smtClean="0"/>
              <a:t> </a:t>
            </a:r>
            <a:r>
              <a:rPr lang="tr-TR" sz="2500" dirty="0" err="1" smtClean="0"/>
              <a:t>divide</a:t>
            </a:r>
            <a:r>
              <a:rPr lang="tr-TR" sz="2500" dirty="0" smtClean="0"/>
              <a:t> </a:t>
            </a:r>
            <a:r>
              <a:rPr lang="tr-TR" sz="2500" dirty="0" err="1" smtClean="0"/>
              <a:t>the</a:t>
            </a:r>
            <a:r>
              <a:rPr lang="tr-TR" sz="2500" dirty="0" smtClean="0"/>
              <a:t> </a:t>
            </a:r>
            <a:r>
              <a:rPr lang="tr-TR" sz="2500" dirty="0" err="1" smtClean="0"/>
              <a:t>tomato</a:t>
            </a:r>
            <a:r>
              <a:rPr lang="tr-TR" sz="2500" dirty="0" smtClean="0"/>
              <a:t> </a:t>
            </a:r>
            <a:r>
              <a:rPr lang="tr-TR" sz="2500" dirty="0" err="1" smtClean="0"/>
              <a:t>mixture</a:t>
            </a:r>
            <a:r>
              <a:rPr lang="tr-TR" sz="2500" dirty="0" smtClean="0"/>
              <a:t> </a:t>
            </a:r>
            <a:r>
              <a:rPr lang="tr-TR" sz="2500" dirty="0" err="1" smtClean="0"/>
              <a:t>between</a:t>
            </a:r>
            <a:r>
              <a:rPr lang="tr-TR" sz="2500" dirty="0" smtClean="0"/>
              <a:t> </a:t>
            </a:r>
            <a:r>
              <a:rPr lang="tr-TR" sz="2500" dirty="0" err="1" smtClean="0"/>
              <a:t>them</a:t>
            </a:r>
            <a:r>
              <a:rPr lang="tr-TR" sz="2500" dirty="0" smtClean="0"/>
              <a:t>. </a:t>
            </a:r>
            <a:r>
              <a:rPr lang="tr-TR" sz="2500" dirty="0" err="1" smtClean="0"/>
              <a:t>Pour</a:t>
            </a:r>
            <a:r>
              <a:rPr lang="tr-TR" sz="2500" dirty="0" smtClean="0"/>
              <a:t> </a:t>
            </a:r>
            <a:r>
              <a:rPr lang="tr-TR" sz="2500" dirty="0" err="1" smtClean="0"/>
              <a:t>over</a:t>
            </a:r>
            <a:r>
              <a:rPr lang="tr-TR" sz="2500" dirty="0" smtClean="0"/>
              <a:t> </a:t>
            </a:r>
            <a:r>
              <a:rPr lang="tr-TR" sz="2500" dirty="0" err="1" smtClean="0"/>
              <a:t>the</a:t>
            </a:r>
            <a:r>
              <a:rPr lang="tr-TR" sz="2500" dirty="0" smtClean="0"/>
              <a:t> </a:t>
            </a:r>
            <a:r>
              <a:rPr lang="tr-TR" sz="2500" dirty="0" err="1" smtClean="0"/>
              <a:t>juice</a:t>
            </a:r>
            <a:r>
              <a:rPr lang="tr-TR" sz="2500" dirty="0" smtClean="0"/>
              <a:t> </a:t>
            </a:r>
            <a:r>
              <a:rPr lang="tr-TR" sz="2500" dirty="0" err="1" smtClean="0"/>
              <a:t>from</a:t>
            </a:r>
            <a:r>
              <a:rPr lang="tr-TR" sz="2500" dirty="0" smtClean="0"/>
              <a:t> </a:t>
            </a:r>
            <a:r>
              <a:rPr lang="tr-TR" sz="2500" dirty="0" err="1" smtClean="0"/>
              <a:t>the</a:t>
            </a:r>
            <a:r>
              <a:rPr lang="tr-TR" sz="2500" dirty="0" smtClean="0"/>
              <a:t> </a:t>
            </a:r>
            <a:r>
              <a:rPr lang="tr-TR" sz="2500" dirty="0" err="1" smtClean="0"/>
              <a:t>tomatoes</a:t>
            </a:r>
            <a:r>
              <a:rPr lang="tr-TR" sz="2500" dirty="0" smtClean="0"/>
              <a:t>, </a:t>
            </a:r>
            <a:r>
              <a:rPr lang="tr-TR" sz="2500" dirty="0" err="1" smtClean="0"/>
              <a:t>drizzle</a:t>
            </a:r>
            <a:r>
              <a:rPr lang="tr-TR" sz="2500" dirty="0" smtClean="0"/>
              <a:t> </a:t>
            </a:r>
            <a:r>
              <a:rPr lang="tr-TR" sz="2500" dirty="0" err="1" smtClean="0"/>
              <a:t>with</a:t>
            </a:r>
            <a:r>
              <a:rPr lang="tr-TR" sz="2500" dirty="0" smtClean="0"/>
              <a:t> </a:t>
            </a:r>
            <a:r>
              <a:rPr lang="tr-TR" sz="2500" dirty="0" err="1" smtClean="0"/>
              <a:t>more</a:t>
            </a:r>
            <a:r>
              <a:rPr lang="tr-TR" sz="2500" dirty="0" smtClean="0"/>
              <a:t> </a:t>
            </a:r>
            <a:r>
              <a:rPr lang="tr-TR" sz="2500" dirty="0" err="1" smtClean="0"/>
              <a:t>olive</a:t>
            </a:r>
            <a:r>
              <a:rPr lang="tr-TR" sz="2500" dirty="0" smtClean="0"/>
              <a:t> </a:t>
            </a:r>
            <a:r>
              <a:rPr lang="tr-TR" sz="2500" dirty="0" err="1" smtClean="0"/>
              <a:t>oil</a:t>
            </a:r>
            <a:r>
              <a:rPr lang="tr-TR" sz="2500" dirty="0" smtClean="0"/>
              <a:t> </a:t>
            </a:r>
            <a:r>
              <a:rPr lang="tr-TR" sz="2500" dirty="0" err="1" smtClean="0"/>
              <a:t>and</a:t>
            </a:r>
            <a:r>
              <a:rPr lang="tr-TR" sz="2500" dirty="0" smtClean="0"/>
              <a:t> </a:t>
            </a:r>
            <a:r>
              <a:rPr lang="tr-TR" sz="2500" dirty="0" err="1" smtClean="0"/>
              <a:t>bake</a:t>
            </a:r>
            <a:r>
              <a:rPr lang="tr-TR" sz="2500" dirty="0" smtClean="0"/>
              <a:t> </a:t>
            </a:r>
            <a:r>
              <a:rPr lang="tr-TR" sz="2500" dirty="0" err="1" smtClean="0"/>
              <a:t>for</a:t>
            </a:r>
            <a:r>
              <a:rPr lang="tr-TR" sz="2500" dirty="0" smtClean="0"/>
              <a:t> 30 </a:t>
            </a:r>
            <a:r>
              <a:rPr lang="tr-TR" sz="2500" dirty="0" err="1" smtClean="0"/>
              <a:t>mins</a:t>
            </a:r>
            <a:r>
              <a:rPr lang="tr-TR" sz="2500" dirty="0" smtClean="0"/>
              <a:t> </a:t>
            </a:r>
            <a:r>
              <a:rPr lang="tr-TR" sz="2500" dirty="0" err="1" smtClean="0"/>
              <a:t>until</a:t>
            </a:r>
            <a:r>
              <a:rPr lang="tr-TR" sz="2500" dirty="0" smtClean="0"/>
              <a:t> </a:t>
            </a:r>
            <a:r>
              <a:rPr lang="tr-TR" sz="2500" dirty="0" err="1" smtClean="0"/>
              <a:t>the</a:t>
            </a:r>
            <a:r>
              <a:rPr lang="tr-TR" sz="2500" dirty="0" smtClean="0"/>
              <a:t> </a:t>
            </a:r>
            <a:r>
              <a:rPr lang="tr-TR" sz="2500" dirty="0" err="1" smtClean="0"/>
              <a:t>aubergines</a:t>
            </a:r>
            <a:r>
              <a:rPr lang="tr-TR" sz="2500" dirty="0" smtClean="0"/>
              <a:t> </a:t>
            </a:r>
            <a:r>
              <a:rPr lang="tr-TR" sz="2500" dirty="0" err="1" smtClean="0"/>
              <a:t>have</a:t>
            </a:r>
            <a:r>
              <a:rPr lang="tr-TR" sz="2500" dirty="0" smtClean="0"/>
              <a:t> </a:t>
            </a:r>
            <a:r>
              <a:rPr lang="tr-TR" sz="2500" dirty="0" err="1" smtClean="0"/>
              <a:t>collapsed</a:t>
            </a:r>
            <a:r>
              <a:rPr lang="tr-TR" sz="2500" dirty="0" smtClean="0"/>
              <a:t>.</a:t>
            </a:r>
          </a:p>
          <a:p>
            <a:pPr fontAlgn="auto">
              <a:spcAft>
                <a:spcPts val="0"/>
              </a:spcAft>
              <a:buFont typeface="Arial" pitchFamily="34" charset="0"/>
              <a:buChar char="•"/>
              <a:defRPr/>
            </a:pPr>
            <a:r>
              <a:rPr lang="tr-TR" sz="2500" dirty="0" err="1" smtClean="0"/>
              <a:t>Meanwhile</a:t>
            </a:r>
            <a:r>
              <a:rPr lang="tr-TR" sz="2500" dirty="0" smtClean="0"/>
              <a:t>, </a:t>
            </a:r>
            <a:r>
              <a:rPr lang="tr-TR" sz="2500" dirty="0" err="1" smtClean="0"/>
              <a:t>mix</a:t>
            </a:r>
            <a:r>
              <a:rPr lang="tr-TR" sz="2500" dirty="0" smtClean="0"/>
              <a:t> </a:t>
            </a:r>
            <a:r>
              <a:rPr lang="tr-TR" sz="2500" dirty="0" err="1" smtClean="0"/>
              <a:t>the</a:t>
            </a:r>
            <a:r>
              <a:rPr lang="tr-TR" sz="2500" dirty="0" smtClean="0"/>
              <a:t> </a:t>
            </a:r>
            <a:r>
              <a:rPr lang="tr-TR" sz="2500" dirty="0" err="1" smtClean="0"/>
              <a:t>tzatziki</a:t>
            </a:r>
            <a:r>
              <a:rPr lang="tr-TR" sz="2500" dirty="0" smtClean="0"/>
              <a:t> </a:t>
            </a:r>
            <a:r>
              <a:rPr lang="tr-TR" sz="2500" dirty="0" err="1" smtClean="0"/>
              <a:t>ingredients</a:t>
            </a:r>
            <a:r>
              <a:rPr lang="tr-TR" sz="2500" dirty="0" smtClean="0"/>
              <a:t> </a:t>
            </a:r>
            <a:r>
              <a:rPr lang="tr-TR" sz="2500" dirty="0" err="1" smtClean="0"/>
              <a:t>together</a:t>
            </a:r>
            <a:r>
              <a:rPr lang="tr-TR" sz="2500" dirty="0" smtClean="0"/>
              <a:t> </a:t>
            </a:r>
            <a:r>
              <a:rPr lang="tr-TR" sz="2500" dirty="0" err="1" smtClean="0"/>
              <a:t>and</a:t>
            </a:r>
            <a:r>
              <a:rPr lang="tr-TR" sz="2500" dirty="0" smtClean="0"/>
              <a:t> put in a </a:t>
            </a:r>
            <a:r>
              <a:rPr lang="tr-TR" sz="2500" dirty="0" err="1" smtClean="0"/>
              <a:t>small</a:t>
            </a:r>
            <a:r>
              <a:rPr lang="tr-TR" sz="2500" dirty="0" smtClean="0"/>
              <a:t> </a:t>
            </a:r>
            <a:r>
              <a:rPr lang="tr-TR" sz="2500" dirty="0" err="1" smtClean="0"/>
              <a:t>serving</a:t>
            </a:r>
            <a:r>
              <a:rPr lang="tr-TR" sz="2500" dirty="0" smtClean="0"/>
              <a:t> </a:t>
            </a:r>
            <a:r>
              <a:rPr lang="tr-TR" sz="2500" dirty="0" err="1" smtClean="0"/>
              <a:t>bowl</a:t>
            </a:r>
            <a:r>
              <a:rPr lang="tr-TR" sz="2500" dirty="0" smtClean="0"/>
              <a:t>.</a:t>
            </a:r>
          </a:p>
          <a:p>
            <a:pPr fontAlgn="auto">
              <a:spcAft>
                <a:spcPts val="0"/>
              </a:spcAft>
              <a:buFont typeface="Arial" pitchFamily="34" charset="0"/>
              <a:buChar char="•"/>
              <a:defRPr/>
            </a:pPr>
            <a:r>
              <a:rPr lang="tr-TR" sz="2500" dirty="0" err="1" smtClean="0"/>
              <a:t>Season</a:t>
            </a:r>
            <a:r>
              <a:rPr lang="tr-TR" sz="2500" dirty="0" smtClean="0"/>
              <a:t> </a:t>
            </a:r>
            <a:r>
              <a:rPr lang="tr-TR" sz="2500" dirty="0" err="1" smtClean="0"/>
              <a:t>the</a:t>
            </a:r>
            <a:r>
              <a:rPr lang="tr-TR" sz="2500" dirty="0" smtClean="0"/>
              <a:t> </a:t>
            </a:r>
            <a:r>
              <a:rPr lang="tr-TR" sz="2500" dirty="0" err="1" smtClean="0"/>
              <a:t>lamb</a:t>
            </a:r>
            <a:r>
              <a:rPr lang="tr-TR" sz="2500" dirty="0" smtClean="0"/>
              <a:t> </a:t>
            </a:r>
            <a:r>
              <a:rPr lang="tr-TR" sz="2500" dirty="0" err="1" smtClean="0"/>
              <a:t>with</a:t>
            </a:r>
            <a:r>
              <a:rPr lang="tr-TR" sz="2500" dirty="0" smtClean="0"/>
              <a:t> salt, </a:t>
            </a:r>
            <a:r>
              <a:rPr lang="tr-TR" sz="2500" dirty="0" err="1" smtClean="0"/>
              <a:t>black</a:t>
            </a:r>
            <a:r>
              <a:rPr lang="tr-TR" sz="2500" dirty="0" smtClean="0"/>
              <a:t> </a:t>
            </a:r>
            <a:r>
              <a:rPr lang="tr-TR" sz="2500" dirty="0" err="1" smtClean="0"/>
              <a:t>pepper</a:t>
            </a:r>
            <a:r>
              <a:rPr lang="tr-TR" sz="2500" dirty="0" smtClean="0"/>
              <a:t> </a:t>
            </a:r>
            <a:r>
              <a:rPr lang="tr-TR" sz="2500" dirty="0" err="1" smtClean="0"/>
              <a:t>and</a:t>
            </a:r>
            <a:r>
              <a:rPr lang="tr-TR" sz="2500" dirty="0" smtClean="0"/>
              <a:t> a </a:t>
            </a:r>
            <a:r>
              <a:rPr lang="tr-TR" sz="2500" dirty="0" err="1" smtClean="0"/>
              <a:t>pinch</a:t>
            </a:r>
            <a:r>
              <a:rPr lang="tr-TR" sz="2500" dirty="0" smtClean="0"/>
              <a:t> of paprika. </a:t>
            </a:r>
            <a:r>
              <a:rPr lang="tr-TR" sz="2500" dirty="0" err="1" smtClean="0"/>
              <a:t>Griddle</a:t>
            </a:r>
            <a:r>
              <a:rPr lang="tr-TR" sz="2500" dirty="0" smtClean="0"/>
              <a:t>, </a:t>
            </a:r>
            <a:r>
              <a:rPr lang="tr-TR" sz="2500" dirty="0" err="1" smtClean="0"/>
              <a:t>grill</a:t>
            </a:r>
            <a:r>
              <a:rPr lang="tr-TR" sz="2500" dirty="0" smtClean="0"/>
              <a:t> </a:t>
            </a:r>
            <a:r>
              <a:rPr lang="tr-TR" sz="2500" dirty="0" err="1" smtClean="0"/>
              <a:t>or</a:t>
            </a:r>
            <a:r>
              <a:rPr lang="tr-TR" sz="2500" dirty="0" smtClean="0"/>
              <a:t> </a:t>
            </a:r>
            <a:r>
              <a:rPr lang="tr-TR" sz="2500" dirty="0" err="1" smtClean="0"/>
              <a:t>barbecue</a:t>
            </a:r>
            <a:r>
              <a:rPr lang="tr-TR" sz="2500" dirty="0" smtClean="0"/>
              <a:t> </a:t>
            </a:r>
            <a:r>
              <a:rPr lang="tr-TR" sz="2500" dirty="0" err="1" smtClean="0"/>
              <a:t>for</a:t>
            </a:r>
            <a:r>
              <a:rPr lang="tr-TR" sz="2500" dirty="0" smtClean="0"/>
              <a:t> 3 </a:t>
            </a:r>
            <a:r>
              <a:rPr lang="tr-TR" sz="2500" dirty="0" err="1" smtClean="0"/>
              <a:t>mins</a:t>
            </a:r>
            <a:r>
              <a:rPr lang="tr-TR" sz="2500" dirty="0" smtClean="0"/>
              <a:t> on </a:t>
            </a:r>
            <a:r>
              <a:rPr lang="tr-TR" sz="2500" dirty="0" err="1" smtClean="0"/>
              <a:t>each</a:t>
            </a:r>
            <a:r>
              <a:rPr lang="tr-TR" sz="2500" dirty="0" smtClean="0"/>
              <a:t> </a:t>
            </a:r>
            <a:r>
              <a:rPr lang="tr-TR" sz="2500" dirty="0" err="1" smtClean="0"/>
              <a:t>side</a:t>
            </a:r>
            <a:r>
              <a:rPr lang="tr-TR" sz="2500" dirty="0" smtClean="0"/>
              <a:t> </a:t>
            </a:r>
            <a:r>
              <a:rPr lang="tr-TR" sz="2500" dirty="0" err="1" smtClean="0"/>
              <a:t>or</a:t>
            </a:r>
            <a:r>
              <a:rPr lang="tr-TR" sz="2500" dirty="0" smtClean="0"/>
              <a:t> </a:t>
            </a:r>
            <a:r>
              <a:rPr lang="tr-TR" sz="2500" dirty="0" err="1" smtClean="0"/>
              <a:t>until</a:t>
            </a:r>
            <a:r>
              <a:rPr lang="tr-TR" sz="2500" dirty="0" smtClean="0"/>
              <a:t> </a:t>
            </a:r>
            <a:r>
              <a:rPr lang="tr-TR" sz="2500" dirty="0" err="1" smtClean="0"/>
              <a:t>the</a:t>
            </a:r>
            <a:r>
              <a:rPr lang="tr-TR" sz="2500" dirty="0" smtClean="0"/>
              <a:t> </a:t>
            </a:r>
            <a:r>
              <a:rPr lang="tr-TR" sz="2500" dirty="0" err="1" smtClean="0"/>
              <a:t>fat</a:t>
            </a:r>
            <a:r>
              <a:rPr lang="tr-TR" sz="2500" dirty="0" smtClean="0"/>
              <a:t> is </a:t>
            </a:r>
            <a:r>
              <a:rPr lang="tr-TR" sz="2500" dirty="0" err="1" smtClean="0"/>
              <a:t>nicely</a:t>
            </a:r>
            <a:r>
              <a:rPr lang="tr-TR" sz="2500" dirty="0" smtClean="0"/>
              <a:t> </a:t>
            </a:r>
            <a:r>
              <a:rPr lang="tr-TR" sz="2500" dirty="0" err="1" smtClean="0"/>
              <a:t>browned</a:t>
            </a:r>
            <a:r>
              <a:rPr lang="tr-TR" sz="2500" dirty="0" smtClean="0"/>
              <a:t>, </a:t>
            </a:r>
            <a:r>
              <a:rPr lang="tr-TR" sz="2500" dirty="0" err="1" smtClean="0"/>
              <a:t>then</a:t>
            </a:r>
            <a:r>
              <a:rPr lang="tr-TR" sz="2500" dirty="0" smtClean="0"/>
              <a:t> put in a </a:t>
            </a:r>
            <a:r>
              <a:rPr lang="tr-TR" sz="2500" dirty="0" err="1" smtClean="0"/>
              <a:t>serving</a:t>
            </a:r>
            <a:r>
              <a:rPr lang="tr-TR" sz="2500" dirty="0" smtClean="0"/>
              <a:t> </a:t>
            </a:r>
            <a:r>
              <a:rPr lang="tr-TR" sz="2500" dirty="0" err="1" smtClean="0"/>
              <a:t>dish</a:t>
            </a:r>
            <a:r>
              <a:rPr lang="tr-TR" sz="2500" dirty="0" smtClean="0"/>
              <a:t> </a:t>
            </a:r>
            <a:r>
              <a:rPr lang="tr-TR" sz="2500" dirty="0" err="1" smtClean="0"/>
              <a:t>and</a:t>
            </a:r>
            <a:r>
              <a:rPr lang="tr-TR" sz="2500" dirty="0" smtClean="0"/>
              <a:t> </a:t>
            </a:r>
            <a:r>
              <a:rPr lang="tr-TR" sz="2500" dirty="0" err="1" smtClean="0"/>
              <a:t>squeeze</a:t>
            </a:r>
            <a:r>
              <a:rPr lang="tr-TR" sz="2500" dirty="0" smtClean="0"/>
              <a:t> </a:t>
            </a:r>
            <a:r>
              <a:rPr lang="tr-TR" sz="2500" dirty="0" err="1" smtClean="0"/>
              <a:t>over</a:t>
            </a:r>
            <a:r>
              <a:rPr lang="tr-TR" sz="2500" dirty="0" smtClean="0"/>
              <a:t> </a:t>
            </a:r>
            <a:r>
              <a:rPr lang="tr-TR" sz="2500" dirty="0" err="1" smtClean="0"/>
              <a:t>the</a:t>
            </a:r>
            <a:r>
              <a:rPr lang="tr-TR" sz="2500" dirty="0" smtClean="0"/>
              <a:t> </a:t>
            </a:r>
            <a:r>
              <a:rPr lang="tr-TR" sz="2500" dirty="0" err="1" smtClean="0"/>
              <a:t>lemon</a:t>
            </a:r>
            <a:r>
              <a:rPr lang="tr-TR" sz="2500" dirty="0" smtClean="0"/>
              <a:t> </a:t>
            </a:r>
            <a:r>
              <a:rPr lang="tr-TR" sz="2500" dirty="0" err="1" smtClean="0"/>
              <a:t>halves</a:t>
            </a:r>
            <a:r>
              <a:rPr lang="tr-TR" sz="2500" dirty="0" smtClean="0"/>
              <a:t>. </a:t>
            </a:r>
            <a:r>
              <a:rPr lang="tr-TR" sz="2500" dirty="0" err="1" smtClean="0"/>
              <a:t>Scatter</a:t>
            </a:r>
            <a:r>
              <a:rPr lang="tr-TR" sz="2500" dirty="0" smtClean="0"/>
              <a:t> </a:t>
            </a:r>
            <a:r>
              <a:rPr lang="tr-TR" sz="2500" dirty="0" err="1" smtClean="0"/>
              <a:t>the</a:t>
            </a:r>
            <a:r>
              <a:rPr lang="tr-TR" sz="2500" dirty="0" smtClean="0"/>
              <a:t> </a:t>
            </a:r>
            <a:r>
              <a:rPr lang="tr-TR" sz="2500" dirty="0" err="1" smtClean="0"/>
              <a:t>aubergines</a:t>
            </a:r>
            <a:r>
              <a:rPr lang="tr-TR" sz="2500" dirty="0" smtClean="0"/>
              <a:t> </a:t>
            </a:r>
            <a:r>
              <a:rPr lang="tr-TR" sz="2500" dirty="0" err="1" smtClean="0"/>
              <a:t>with</a:t>
            </a:r>
            <a:r>
              <a:rPr lang="tr-TR" sz="2500" dirty="0" smtClean="0"/>
              <a:t> </a:t>
            </a:r>
            <a:r>
              <a:rPr lang="tr-TR" sz="2500" dirty="0" err="1" smtClean="0"/>
              <a:t>parsley</a:t>
            </a:r>
            <a:r>
              <a:rPr lang="tr-TR" sz="2500" dirty="0" smtClean="0"/>
              <a:t>, </a:t>
            </a:r>
            <a:r>
              <a:rPr lang="tr-TR" sz="2500" dirty="0" err="1" smtClean="0"/>
              <a:t>then</a:t>
            </a:r>
            <a:r>
              <a:rPr lang="tr-TR" sz="2500" dirty="0" smtClean="0"/>
              <a:t> </a:t>
            </a:r>
            <a:r>
              <a:rPr lang="tr-TR" sz="2500" dirty="0" err="1" smtClean="0"/>
              <a:t>serve</a:t>
            </a:r>
            <a:r>
              <a:rPr lang="tr-TR" sz="2500" dirty="0" smtClean="0"/>
              <a:t> </a:t>
            </a:r>
            <a:r>
              <a:rPr lang="tr-TR" sz="2500" dirty="0" err="1" smtClean="0"/>
              <a:t>with</a:t>
            </a:r>
            <a:r>
              <a:rPr lang="tr-TR" sz="2500" dirty="0" smtClean="0"/>
              <a:t> </a:t>
            </a:r>
            <a:r>
              <a:rPr lang="tr-TR" sz="2500" dirty="0" err="1" smtClean="0"/>
              <a:t>the</a:t>
            </a:r>
            <a:r>
              <a:rPr lang="tr-TR" sz="2500" dirty="0" smtClean="0"/>
              <a:t> </a:t>
            </a:r>
            <a:r>
              <a:rPr lang="tr-TR" sz="2500" dirty="0" err="1" smtClean="0"/>
              <a:t>lamb</a:t>
            </a:r>
            <a:r>
              <a:rPr lang="tr-TR" sz="2500" dirty="0" smtClean="0"/>
              <a:t> </a:t>
            </a:r>
            <a:r>
              <a:rPr lang="tr-TR" sz="2500" dirty="0" err="1" smtClean="0"/>
              <a:t>and</a:t>
            </a:r>
            <a:r>
              <a:rPr lang="tr-TR" sz="2500" dirty="0" smtClean="0"/>
              <a:t> </a:t>
            </a:r>
            <a:r>
              <a:rPr lang="tr-TR" sz="2500" dirty="0" err="1" smtClean="0"/>
              <a:t>tzatziki</a:t>
            </a:r>
            <a:r>
              <a:rPr lang="tr-TR" sz="2500" dirty="0" smtClean="0"/>
              <a:t>.</a:t>
            </a:r>
          </a:p>
          <a:p>
            <a:pPr fontAlgn="auto">
              <a:spcAft>
                <a:spcPts val="0"/>
              </a:spcAft>
              <a:buFont typeface="Arial" pitchFamily="34" charset="0"/>
              <a:buChar char="•"/>
              <a:defRPr/>
            </a:pPr>
            <a:r>
              <a:rPr lang="tr-TR" sz="2500" dirty="0" smtClean="0"/>
              <a:t>Per </a:t>
            </a:r>
            <a:r>
              <a:rPr lang="tr-TR" sz="2500" dirty="0" err="1" smtClean="0"/>
              <a:t>serving</a:t>
            </a:r>
            <a:endParaRPr lang="tr-TR" sz="2500" dirty="0" smtClean="0"/>
          </a:p>
          <a:p>
            <a:pPr fontAlgn="auto">
              <a:spcAft>
                <a:spcPts val="0"/>
              </a:spcAft>
              <a:buFont typeface="Arial" pitchFamily="34" charset="0"/>
              <a:buChar char="•"/>
              <a:defRPr/>
            </a:pPr>
            <a:r>
              <a:rPr lang="tr-TR" sz="2500" dirty="0" smtClean="0"/>
              <a:t>435 </a:t>
            </a:r>
            <a:r>
              <a:rPr lang="tr-TR" sz="2500" dirty="0" err="1" smtClean="0"/>
              <a:t>kcalories</a:t>
            </a:r>
            <a:r>
              <a:rPr lang="tr-TR" sz="2500" dirty="0" smtClean="0"/>
              <a:t>, protein 27g, </a:t>
            </a:r>
            <a:r>
              <a:rPr lang="tr-TR" sz="2500" dirty="0" err="1" smtClean="0"/>
              <a:t>carbohydrate</a:t>
            </a:r>
            <a:r>
              <a:rPr lang="tr-TR" sz="2500" dirty="0" smtClean="0"/>
              <a:t> 12g, </a:t>
            </a:r>
            <a:r>
              <a:rPr lang="tr-TR" sz="2500" dirty="0" err="1" smtClean="0"/>
              <a:t>fat</a:t>
            </a:r>
            <a:r>
              <a:rPr lang="tr-TR" sz="2500" dirty="0" smtClean="0"/>
              <a:t> 32 g, </a:t>
            </a:r>
            <a:r>
              <a:rPr lang="tr-TR" sz="2500" dirty="0" err="1" smtClean="0"/>
              <a:t>saturated</a:t>
            </a:r>
            <a:r>
              <a:rPr lang="tr-TR" sz="2500" dirty="0" smtClean="0"/>
              <a:t> </a:t>
            </a:r>
            <a:r>
              <a:rPr lang="tr-TR" sz="2500" dirty="0" err="1" smtClean="0"/>
              <a:t>fat</a:t>
            </a:r>
            <a:r>
              <a:rPr lang="tr-TR" sz="2500" dirty="0" smtClean="0"/>
              <a:t> 14g, </a:t>
            </a:r>
            <a:r>
              <a:rPr lang="tr-TR" sz="2500" dirty="0" err="1" smtClean="0"/>
              <a:t>fibre</a:t>
            </a:r>
            <a:r>
              <a:rPr lang="tr-TR" sz="2500" dirty="0" smtClean="0"/>
              <a:t> 5g, </a:t>
            </a:r>
            <a:r>
              <a:rPr lang="tr-TR" sz="2500" dirty="0" err="1" smtClean="0"/>
              <a:t>sugar</a:t>
            </a:r>
            <a:r>
              <a:rPr lang="tr-TR" sz="2500" dirty="0" smtClean="0"/>
              <a:t> 10g, salt 0.27 g</a:t>
            </a:r>
          </a:p>
          <a:p>
            <a:pPr fontAlgn="auto">
              <a:spcAft>
                <a:spcPts val="0"/>
              </a:spcAft>
              <a:buFont typeface="Arial" pitchFamily="34" charset="0"/>
              <a:buChar char="•"/>
              <a:defRPr/>
            </a:pPr>
            <a:endParaRPr lang="tr-TR" dirty="0"/>
          </a:p>
        </p:txBody>
      </p:sp>
      <p:sp>
        <p:nvSpPr>
          <p:cNvPr id="6" name="5 İçerik Yer Tutucusu"/>
          <p:cNvSpPr>
            <a:spLocks noGrp="1"/>
          </p:cNvSpPr>
          <p:nvPr>
            <p:ph sz="quarter" idx="4"/>
          </p:nvPr>
        </p:nvSpPr>
        <p:spPr>
          <a:xfrm>
            <a:off x="4645025" y="1857375"/>
            <a:ext cx="4041775" cy="4857750"/>
          </a:xfrm>
        </p:spPr>
        <p:txBody>
          <a:bodyPr rtlCol="0">
            <a:normAutofit fontScale="62500" lnSpcReduction="20000"/>
          </a:bodyPr>
          <a:lstStyle/>
          <a:p>
            <a:pPr fontAlgn="auto">
              <a:spcAft>
                <a:spcPts val="0"/>
              </a:spcAft>
              <a:buFont typeface="Arial" pitchFamily="34" charset="0"/>
              <a:buNone/>
              <a:defRPr/>
            </a:pPr>
            <a:r>
              <a:rPr lang="tr-TR" b="1" dirty="0" smtClean="0">
                <a:hlinkClick r:id="rId3"/>
              </a:rPr>
              <a:t>                     </a:t>
            </a:r>
            <a:r>
              <a:rPr lang="tr-TR" b="1" dirty="0" err="1" smtClean="0">
                <a:hlinkClick r:id="rId3"/>
              </a:rPr>
              <a:t>Turkish</a:t>
            </a:r>
            <a:r>
              <a:rPr lang="tr-TR" b="1" dirty="0" smtClean="0">
                <a:hlinkClick r:id="rId3"/>
              </a:rPr>
              <a:t> </a:t>
            </a:r>
            <a:r>
              <a:rPr lang="tr-TR" b="1" dirty="0" err="1" smtClean="0">
                <a:hlinkClick r:id="rId3"/>
              </a:rPr>
              <a:t>one</a:t>
            </a:r>
            <a:r>
              <a:rPr lang="tr-TR" b="1" dirty="0" smtClean="0">
                <a:hlinkClick r:id="rId3"/>
              </a:rPr>
              <a:t>-</a:t>
            </a:r>
            <a:r>
              <a:rPr lang="tr-TR" b="1" dirty="0" err="1" smtClean="0">
                <a:hlinkClick r:id="rId3"/>
              </a:rPr>
              <a:t>pan</a:t>
            </a:r>
            <a:r>
              <a:rPr lang="tr-TR" b="1" dirty="0" smtClean="0">
                <a:hlinkClick r:id="rId3"/>
              </a:rPr>
              <a:t> </a:t>
            </a:r>
            <a:r>
              <a:rPr lang="tr-TR" b="1" dirty="0" err="1" smtClean="0">
                <a:hlinkClick r:id="rId3"/>
              </a:rPr>
              <a:t>eggs</a:t>
            </a:r>
            <a:r>
              <a:rPr lang="tr-TR" b="1" dirty="0" smtClean="0">
                <a:hlinkClick r:id="rId3"/>
              </a:rPr>
              <a:t> &amp; </a:t>
            </a:r>
            <a:r>
              <a:rPr lang="tr-TR" b="1" dirty="0" err="1" smtClean="0">
                <a:hlinkClick r:id="rId3"/>
              </a:rPr>
              <a:t>peppers</a:t>
            </a:r>
            <a:r>
              <a:rPr lang="tr-TR" b="1" dirty="0" smtClean="0">
                <a:hlinkClick r:id="rId3"/>
              </a:rPr>
              <a:t>                  (Menemen)</a:t>
            </a:r>
            <a:endParaRPr lang="tr-TR" b="1" dirty="0" smtClean="0"/>
          </a:p>
          <a:p>
            <a:pPr fontAlgn="auto">
              <a:spcAft>
                <a:spcPts val="0"/>
              </a:spcAft>
              <a:buFont typeface="Arial" pitchFamily="34" charset="0"/>
              <a:buChar char="•"/>
              <a:defRPr/>
            </a:pPr>
            <a:endParaRPr lang="tr-TR" dirty="0" smtClean="0"/>
          </a:p>
          <a:p>
            <a:pPr fontAlgn="auto">
              <a:spcAft>
                <a:spcPts val="0"/>
              </a:spcAft>
              <a:buFont typeface="Arial" pitchFamily="34" charset="0"/>
              <a:buChar char="•"/>
              <a:defRPr/>
            </a:pPr>
            <a:r>
              <a:rPr lang="tr-TR" sz="2600" dirty="0" err="1" smtClean="0"/>
              <a:t>Heat</a:t>
            </a:r>
            <a:r>
              <a:rPr lang="tr-TR" sz="2600" dirty="0" smtClean="0"/>
              <a:t> </a:t>
            </a:r>
            <a:r>
              <a:rPr lang="tr-TR" sz="2600" dirty="0" err="1" smtClean="0"/>
              <a:t>the</a:t>
            </a:r>
            <a:r>
              <a:rPr lang="tr-TR" sz="2600" dirty="0" smtClean="0"/>
              <a:t> </a:t>
            </a:r>
            <a:r>
              <a:rPr lang="tr-TR" sz="2600" dirty="0" err="1" smtClean="0"/>
              <a:t>oil</a:t>
            </a:r>
            <a:r>
              <a:rPr lang="tr-TR" sz="2600" dirty="0" smtClean="0"/>
              <a:t> in a </a:t>
            </a:r>
            <a:r>
              <a:rPr lang="tr-TR" sz="2600" dirty="0" err="1" smtClean="0"/>
              <a:t>heavy</a:t>
            </a:r>
            <a:r>
              <a:rPr lang="tr-TR" sz="2600" dirty="0" smtClean="0"/>
              <a:t>-</a:t>
            </a:r>
            <a:r>
              <a:rPr lang="tr-TR" sz="2600" dirty="0" err="1" smtClean="0"/>
              <a:t>based</a:t>
            </a:r>
            <a:r>
              <a:rPr lang="tr-TR" sz="2600" dirty="0" smtClean="0"/>
              <a:t> </a:t>
            </a:r>
            <a:r>
              <a:rPr lang="tr-TR" sz="2600" dirty="0" err="1" smtClean="0"/>
              <a:t>frying</a:t>
            </a:r>
            <a:r>
              <a:rPr lang="tr-TR" sz="2600" dirty="0" smtClean="0"/>
              <a:t> </a:t>
            </a:r>
            <a:r>
              <a:rPr lang="tr-TR" sz="2600" dirty="0" err="1" smtClean="0"/>
              <a:t>pan</a:t>
            </a:r>
            <a:r>
              <a:rPr lang="tr-TR" sz="2600" dirty="0" smtClean="0"/>
              <a:t>. </a:t>
            </a:r>
            <a:r>
              <a:rPr lang="tr-TR" sz="2600" dirty="0" err="1" smtClean="0"/>
              <a:t>Stir</a:t>
            </a:r>
            <a:r>
              <a:rPr lang="tr-TR" sz="2600" dirty="0" smtClean="0"/>
              <a:t> in </a:t>
            </a:r>
            <a:r>
              <a:rPr lang="tr-TR" sz="2600" dirty="0" err="1" smtClean="0"/>
              <a:t>the</a:t>
            </a:r>
            <a:r>
              <a:rPr lang="tr-TR" sz="2600" dirty="0" smtClean="0"/>
              <a:t> </a:t>
            </a:r>
            <a:r>
              <a:rPr lang="tr-TR" sz="2600" dirty="0" err="1" smtClean="0"/>
              <a:t>onions</a:t>
            </a:r>
            <a:r>
              <a:rPr lang="tr-TR" sz="2600" dirty="0" smtClean="0"/>
              <a:t>, </a:t>
            </a:r>
            <a:r>
              <a:rPr lang="tr-TR" sz="2600" dirty="0" err="1" smtClean="0"/>
              <a:t>pepper</a:t>
            </a:r>
            <a:r>
              <a:rPr lang="tr-TR" sz="2600" dirty="0" smtClean="0"/>
              <a:t> </a:t>
            </a:r>
            <a:r>
              <a:rPr lang="tr-TR" sz="2600" dirty="0" err="1" smtClean="0"/>
              <a:t>and</a:t>
            </a:r>
            <a:r>
              <a:rPr lang="tr-TR" sz="2600" dirty="0" smtClean="0"/>
              <a:t> </a:t>
            </a:r>
            <a:r>
              <a:rPr lang="tr-TR" sz="2600" dirty="0" err="1" smtClean="0"/>
              <a:t>chillies</a:t>
            </a:r>
            <a:r>
              <a:rPr lang="tr-TR" sz="2600" dirty="0" smtClean="0"/>
              <a:t>. </a:t>
            </a:r>
            <a:r>
              <a:rPr lang="tr-TR" sz="2600" dirty="0" err="1" smtClean="0"/>
              <a:t>Cook</a:t>
            </a:r>
            <a:r>
              <a:rPr lang="tr-TR" sz="2600" dirty="0" smtClean="0"/>
              <a:t> </a:t>
            </a:r>
            <a:r>
              <a:rPr lang="tr-TR" sz="2600" dirty="0" err="1" smtClean="0"/>
              <a:t>until</a:t>
            </a:r>
            <a:r>
              <a:rPr lang="tr-TR" sz="2600" dirty="0" smtClean="0"/>
              <a:t> </a:t>
            </a:r>
            <a:r>
              <a:rPr lang="tr-TR" sz="2600" dirty="0" err="1" smtClean="0"/>
              <a:t>they</a:t>
            </a:r>
            <a:r>
              <a:rPr lang="tr-TR" sz="2600" dirty="0" smtClean="0"/>
              <a:t> </a:t>
            </a:r>
            <a:r>
              <a:rPr lang="tr-TR" sz="2600" dirty="0" err="1" smtClean="0"/>
              <a:t>begin</a:t>
            </a:r>
            <a:r>
              <a:rPr lang="tr-TR" sz="2600" dirty="0" smtClean="0"/>
              <a:t> </a:t>
            </a:r>
            <a:r>
              <a:rPr lang="tr-TR" sz="2600" dirty="0" err="1" smtClean="0"/>
              <a:t>to</a:t>
            </a:r>
            <a:r>
              <a:rPr lang="tr-TR" sz="2600" dirty="0" smtClean="0"/>
              <a:t> </a:t>
            </a:r>
            <a:r>
              <a:rPr lang="tr-TR" sz="2600" dirty="0" err="1" smtClean="0"/>
              <a:t>soften</a:t>
            </a:r>
            <a:r>
              <a:rPr lang="tr-TR" sz="2600" dirty="0" smtClean="0"/>
              <a:t>. </a:t>
            </a:r>
            <a:r>
              <a:rPr lang="tr-TR" sz="2600" dirty="0" err="1" smtClean="0"/>
              <a:t>Add</a:t>
            </a:r>
            <a:r>
              <a:rPr lang="tr-TR" sz="2600" dirty="0" smtClean="0"/>
              <a:t> </a:t>
            </a:r>
            <a:r>
              <a:rPr lang="tr-TR" sz="2600" dirty="0" err="1" smtClean="0"/>
              <a:t>the</a:t>
            </a:r>
            <a:r>
              <a:rPr lang="tr-TR" sz="2600" dirty="0" smtClean="0"/>
              <a:t> </a:t>
            </a:r>
            <a:r>
              <a:rPr lang="tr-TR" sz="2600" dirty="0" err="1" smtClean="0"/>
              <a:t>tomatoes</a:t>
            </a:r>
            <a:r>
              <a:rPr lang="tr-TR" sz="2600" dirty="0" smtClean="0"/>
              <a:t> </a:t>
            </a:r>
            <a:r>
              <a:rPr lang="tr-TR" sz="2600" dirty="0" err="1" smtClean="0"/>
              <a:t>and</a:t>
            </a:r>
            <a:r>
              <a:rPr lang="tr-TR" sz="2600" dirty="0" smtClean="0"/>
              <a:t> </a:t>
            </a:r>
            <a:r>
              <a:rPr lang="tr-TR" sz="2600" dirty="0" err="1" smtClean="0"/>
              <a:t>sugar</a:t>
            </a:r>
            <a:r>
              <a:rPr lang="tr-TR" sz="2600" dirty="0" smtClean="0"/>
              <a:t>, </a:t>
            </a:r>
            <a:r>
              <a:rPr lang="tr-TR" sz="2600" dirty="0" err="1" smtClean="0"/>
              <a:t>mixing</a:t>
            </a:r>
            <a:r>
              <a:rPr lang="tr-TR" sz="2600" dirty="0" smtClean="0"/>
              <a:t> </a:t>
            </a:r>
            <a:r>
              <a:rPr lang="tr-TR" sz="2600" dirty="0" err="1" smtClean="0"/>
              <a:t>well</a:t>
            </a:r>
            <a:r>
              <a:rPr lang="tr-TR" sz="2600" dirty="0" smtClean="0"/>
              <a:t>. </a:t>
            </a:r>
            <a:r>
              <a:rPr lang="tr-TR" sz="2600" dirty="0" err="1" smtClean="0"/>
              <a:t>Cook</a:t>
            </a:r>
            <a:r>
              <a:rPr lang="tr-TR" sz="2600" dirty="0" smtClean="0"/>
              <a:t> </a:t>
            </a:r>
            <a:r>
              <a:rPr lang="tr-TR" sz="2600" dirty="0" err="1" smtClean="0"/>
              <a:t>until</a:t>
            </a:r>
            <a:r>
              <a:rPr lang="tr-TR" sz="2600" dirty="0" smtClean="0"/>
              <a:t> </a:t>
            </a:r>
            <a:r>
              <a:rPr lang="tr-TR" sz="2600" dirty="0" err="1" smtClean="0"/>
              <a:t>the</a:t>
            </a:r>
            <a:r>
              <a:rPr lang="tr-TR" sz="2600" dirty="0" smtClean="0"/>
              <a:t> </a:t>
            </a:r>
            <a:r>
              <a:rPr lang="tr-TR" sz="2600" dirty="0" err="1" smtClean="0"/>
              <a:t>liquid</a:t>
            </a:r>
            <a:r>
              <a:rPr lang="tr-TR" sz="2600" dirty="0" smtClean="0"/>
              <a:t> has </a:t>
            </a:r>
            <a:r>
              <a:rPr lang="tr-TR" sz="2600" dirty="0" err="1" smtClean="0"/>
              <a:t>reduced</a:t>
            </a:r>
            <a:r>
              <a:rPr lang="tr-TR" sz="2600" dirty="0" smtClean="0"/>
              <a:t>, </a:t>
            </a:r>
            <a:r>
              <a:rPr lang="tr-TR" sz="2600" dirty="0" err="1" smtClean="0"/>
              <a:t>season</a:t>
            </a:r>
            <a:r>
              <a:rPr lang="tr-TR" sz="2600" dirty="0" smtClean="0"/>
              <a:t>.</a:t>
            </a:r>
          </a:p>
          <a:p>
            <a:pPr fontAlgn="auto">
              <a:spcAft>
                <a:spcPts val="0"/>
              </a:spcAft>
              <a:buFont typeface="Arial" pitchFamily="34" charset="0"/>
              <a:buChar char="•"/>
              <a:defRPr/>
            </a:pPr>
            <a:r>
              <a:rPr lang="tr-TR" sz="2600" dirty="0" err="1" smtClean="0"/>
              <a:t>Using</a:t>
            </a:r>
            <a:r>
              <a:rPr lang="tr-TR" sz="2600" dirty="0" smtClean="0"/>
              <a:t> a </a:t>
            </a:r>
            <a:r>
              <a:rPr lang="tr-TR" sz="2600" dirty="0" err="1" smtClean="0"/>
              <a:t>wooden</a:t>
            </a:r>
            <a:r>
              <a:rPr lang="tr-TR" sz="2600" dirty="0" smtClean="0"/>
              <a:t> </a:t>
            </a:r>
            <a:r>
              <a:rPr lang="tr-TR" sz="2600" dirty="0" err="1" smtClean="0"/>
              <a:t>spoon</a:t>
            </a:r>
            <a:r>
              <a:rPr lang="tr-TR" sz="2600" dirty="0" smtClean="0"/>
              <a:t>, </a:t>
            </a:r>
            <a:r>
              <a:rPr lang="tr-TR" sz="2600" dirty="0" err="1" smtClean="0"/>
              <a:t>create</a:t>
            </a:r>
            <a:r>
              <a:rPr lang="tr-TR" sz="2600" dirty="0" smtClean="0"/>
              <a:t> 4 </a:t>
            </a:r>
            <a:r>
              <a:rPr lang="tr-TR" sz="2600" dirty="0" err="1" smtClean="0"/>
              <a:t>pockets</a:t>
            </a:r>
            <a:r>
              <a:rPr lang="tr-TR" sz="2600" dirty="0" smtClean="0"/>
              <a:t> in </a:t>
            </a:r>
            <a:r>
              <a:rPr lang="tr-TR" sz="2600" dirty="0" err="1" smtClean="0"/>
              <a:t>the</a:t>
            </a:r>
            <a:r>
              <a:rPr lang="tr-TR" sz="2600" dirty="0" smtClean="0"/>
              <a:t> </a:t>
            </a:r>
            <a:r>
              <a:rPr lang="tr-TR" sz="2600" dirty="0" err="1" smtClean="0"/>
              <a:t>tomato</a:t>
            </a:r>
            <a:r>
              <a:rPr lang="tr-TR" sz="2600" dirty="0" smtClean="0"/>
              <a:t> </a:t>
            </a:r>
            <a:r>
              <a:rPr lang="tr-TR" sz="2600" dirty="0" err="1" smtClean="0"/>
              <a:t>mixture</a:t>
            </a:r>
            <a:r>
              <a:rPr lang="tr-TR" sz="2600" dirty="0" smtClean="0"/>
              <a:t> </a:t>
            </a:r>
            <a:r>
              <a:rPr lang="tr-TR" sz="2600" dirty="0" err="1" smtClean="0"/>
              <a:t>and</a:t>
            </a:r>
            <a:r>
              <a:rPr lang="tr-TR" sz="2600" dirty="0" smtClean="0"/>
              <a:t> </a:t>
            </a:r>
            <a:r>
              <a:rPr lang="tr-TR" sz="2600" dirty="0" err="1" smtClean="0"/>
              <a:t>crack</a:t>
            </a:r>
            <a:r>
              <a:rPr lang="tr-TR" sz="2600" dirty="0" smtClean="0"/>
              <a:t> </a:t>
            </a:r>
            <a:r>
              <a:rPr lang="tr-TR" sz="2600" dirty="0" err="1" smtClean="0"/>
              <a:t>the</a:t>
            </a:r>
            <a:r>
              <a:rPr lang="tr-TR" sz="2600" dirty="0" smtClean="0"/>
              <a:t> </a:t>
            </a:r>
            <a:r>
              <a:rPr lang="tr-TR" sz="2600" dirty="0" err="1" smtClean="0"/>
              <a:t>eggs</a:t>
            </a:r>
            <a:r>
              <a:rPr lang="tr-TR" sz="2600" dirty="0" smtClean="0"/>
              <a:t> </a:t>
            </a:r>
            <a:r>
              <a:rPr lang="tr-TR" sz="2600" dirty="0" err="1" smtClean="0"/>
              <a:t>into</a:t>
            </a:r>
            <a:r>
              <a:rPr lang="tr-TR" sz="2600" dirty="0" smtClean="0"/>
              <a:t> </a:t>
            </a:r>
            <a:r>
              <a:rPr lang="tr-TR" sz="2600" dirty="0" err="1" smtClean="0"/>
              <a:t>them</a:t>
            </a:r>
            <a:r>
              <a:rPr lang="tr-TR" sz="2600" dirty="0" smtClean="0"/>
              <a:t>. </a:t>
            </a:r>
            <a:r>
              <a:rPr lang="tr-TR" sz="2600" dirty="0" err="1" smtClean="0"/>
              <a:t>Cover</a:t>
            </a:r>
            <a:r>
              <a:rPr lang="tr-TR" sz="2600" dirty="0" smtClean="0"/>
              <a:t> </a:t>
            </a:r>
            <a:r>
              <a:rPr lang="tr-TR" sz="2600" dirty="0" err="1" smtClean="0"/>
              <a:t>the</a:t>
            </a:r>
            <a:r>
              <a:rPr lang="tr-TR" sz="2600" dirty="0" smtClean="0"/>
              <a:t> </a:t>
            </a:r>
            <a:r>
              <a:rPr lang="tr-TR" sz="2600" dirty="0" err="1" smtClean="0"/>
              <a:t>pan</a:t>
            </a:r>
            <a:r>
              <a:rPr lang="tr-TR" sz="2600" dirty="0" smtClean="0"/>
              <a:t> </a:t>
            </a:r>
            <a:r>
              <a:rPr lang="tr-TR" sz="2600" dirty="0" err="1" smtClean="0"/>
              <a:t>and</a:t>
            </a:r>
            <a:r>
              <a:rPr lang="tr-TR" sz="2600" dirty="0" smtClean="0"/>
              <a:t> </a:t>
            </a:r>
            <a:r>
              <a:rPr lang="tr-TR" sz="2600" dirty="0" err="1" smtClean="0"/>
              <a:t>cook</a:t>
            </a:r>
            <a:r>
              <a:rPr lang="tr-TR" sz="2600" dirty="0" smtClean="0"/>
              <a:t> </a:t>
            </a:r>
            <a:r>
              <a:rPr lang="tr-TR" sz="2600" dirty="0" err="1" smtClean="0"/>
              <a:t>the</a:t>
            </a:r>
            <a:r>
              <a:rPr lang="tr-TR" sz="2600" dirty="0" smtClean="0"/>
              <a:t> </a:t>
            </a:r>
            <a:r>
              <a:rPr lang="tr-TR" sz="2600" dirty="0" err="1" smtClean="0"/>
              <a:t>eggs</a:t>
            </a:r>
            <a:r>
              <a:rPr lang="tr-TR" sz="2600" dirty="0" smtClean="0"/>
              <a:t> </a:t>
            </a:r>
            <a:r>
              <a:rPr lang="tr-TR" sz="2600" dirty="0" err="1" smtClean="0"/>
              <a:t>over</a:t>
            </a:r>
            <a:r>
              <a:rPr lang="tr-TR" sz="2600" dirty="0" smtClean="0"/>
              <a:t> a </a:t>
            </a:r>
            <a:r>
              <a:rPr lang="tr-TR" sz="2600" dirty="0" err="1" smtClean="0"/>
              <a:t>low</a:t>
            </a:r>
            <a:r>
              <a:rPr lang="tr-TR" sz="2600" dirty="0" smtClean="0"/>
              <a:t> </a:t>
            </a:r>
            <a:r>
              <a:rPr lang="tr-TR" sz="2600" dirty="0" err="1" smtClean="0"/>
              <a:t>heat</a:t>
            </a:r>
            <a:r>
              <a:rPr lang="tr-TR" sz="2600" dirty="0" smtClean="0"/>
              <a:t> </a:t>
            </a:r>
            <a:r>
              <a:rPr lang="tr-TR" sz="2600" dirty="0" err="1" smtClean="0"/>
              <a:t>until</a:t>
            </a:r>
            <a:r>
              <a:rPr lang="tr-TR" sz="2600" dirty="0" smtClean="0"/>
              <a:t> </a:t>
            </a:r>
            <a:r>
              <a:rPr lang="tr-TR" sz="2600" dirty="0" err="1" smtClean="0"/>
              <a:t>just</a:t>
            </a:r>
            <a:r>
              <a:rPr lang="tr-TR" sz="2600" dirty="0" smtClean="0"/>
              <a:t> set.</a:t>
            </a:r>
          </a:p>
          <a:p>
            <a:pPr fontAlgn="auto">
              <a:spcAft>
                <a:spcPts val="0"/>
              </a:spcAft>
              <a:buFont typeface="Arial" pitchFamily="34" charset="0"/>
              <a:buChar char="•"/>
              <a:defRPr/>
            </a:pPr>
            <a:r>
              <a:rPr lang="tr-TR" sz="2600" dirty="0" err="1" smtClean="0"/>
              <a:t>Beat</a:t>
            </a:r>
            <a:r>
              <a:rPr lang="tr-TR" sz="2600" dirty="0" smtClean="0"/>
              <a:t> </a:t>
            </a:r>
            <a:r>
              <a:rPr lang="tr-TR" sz="2600" dirty="0" err="1" smtClean="0"/>
              <a:t>the</a:t>
            </a:r>
            <a:r>
              <a:rPr lang="tr-TR" sz="2600" dirty="0" smtClean="0"/>
              <a:t> </a:t>
            </a:r>
            <a:r>
              <a:rPr lang="tr-TR" sz="2600" dirty="0" err="1" smtClean="0"/>
              <a:t>yogurt</a:t>
            </a:r>
            <a:r>
              <a:rPr lang="tr-TR" sz="2600" dirty="0" smtClean="0"/>
              <a:t> </a:t>
            </a:r>
            <a:r>
              <a:rPr lang="tr-TR" sz="2600" dirty="0" err="1" smtClean="0"/>
              <a:t>with</a:t>
            </a:r>
            <a:r>
              <a:rPr lang="tr-TR" sz="2600" dirty="0" smtClean="0"/>
              <a:t> </a:t>
            </a:r>
            <a:r>
              <a:rPr lang="tr-TR" sz="2600" dirty="0" err="1" smtClean="0"/>
              <a:t>the</a:t>
            </a:r>
            <a:r>
              <a:rPr lang="tr-TR" sz="2600" dirty="0" smtClean="0"/>
              <a:t> </a:t>
            </a:r>
            <a:r>
              <a:rPr lang="tr-TR" sz="2600" dirty="0" err="1" smtClean="0"/>
              <a:t>garlic</a:t>
            </a:r>
            <a:r>
              <a:rPr lang="tr-TR" sz="2600" dirty="0" smtClean="0"/>
              <a:t> </a:t>
            </a:r>
            <a:r>
              <a:rPr lang="tr-TR" sz="2600" dirty="0" err="1" smtClean="0"/>
              <a:t>and</a:t>
            </a:r>
            <a:r>
              <a:rPr lang="tr-TR" sz="2600" dirty="0" smtClean="0"/>
              <a:t> </a:t>
            </a:r>
            <a:r>
              <a:rPr lang="tr-TR" sz="2600" dirty="0" err="1" smtClean="0"/>
              <a:t>season</a:t>
            </a:r>
            <a:r>
              <a:rPr lang="tr-TR" sz="2600" dirty="0" smtClean="0"/>
              <a:t>. </a:t>
            </a:r>
            <a:r>
              <a:rPr lang="tr-TR" sz="2600" dirty="0" err="1" smtClean="0"/>
              <a:t>Sprinkle</a:t>
            </a:r>
            <a:r>
              <a:rPr lang="tr-TR" sz="2600" dirty="0" smtClean="0"/>
              <a:t> </a:t>
            </a:r>
            <a:r>
              <a:rPr lang="tr-TR" sz="2600" dirty="0" err="1" smtClean="0"/>
              <a:t>the</a:t>
            </a:r>
            <a:r>
              <a:rPr lang="tr-TR" sz="2600" dirty="0" smtClean="0"/>
              <a:t> menemen </a:t>
            </a:r>
            <a:r>
              <a:rPr lang="tr-TR" sz="2600" dirty="0" err="1" smtClean="0"/>
              <a:t>with</a:t>
            </a:r>
            <a:r>
              <a:rPr lang="tr-TR" sz="2600" dirty="0" smtClean="0"/>
              <a:t> </a:t>
            </a:r>
            <a:r>
              <a:rPr lang="tr-TR" sz="2600" dirty="0" err="1" smtClean="0"/>
              <a:t>parsley</a:t>
            </a:r>
            <a:r>
              <a:rPr lang="tr-TR" sz="2600" dirty="0" smtClean="0"/>
              <a:t> </a:t>
            </a:r>
            <a:r>
              <a:rPr lang="tr-TR" sz="2600" dirty="0" err="1" smtClean="0"/>
              <a:t>and</a:t>
            </a:r>
            <a:r>
              <a:rPr lang="tr-TR" sz="2600" dirty="0" smtClean="0"/>
              <a:t> </a:t>
            </a:r>
            <a:r>
              <a:rPr lang="tr-TR" sz="2600" dirty="0" err="1" smtClean="0"/>
              <a:t>serve</a:t>
            </a:r>
            <a:r>
              <a:rPr lang="tr-TR" sz="2600" dirty="0" smtClean="0"/>
              <a:t> </a:t>
            </a:r>
            <a:r>
              <a:rPr lang="tr-TR" sz="2600" dirty="0" err="1" smtClean="0"/>
              <a:t>from</a:t>
            </a:r>
            <a:r>
              <a:rPr lang="tr-TR" sz="2600" dirty="0" smtClean="0"/>
              <a:t> </a:t>
            </a:r>
            <a:r>
              <a:rPr lang="tr-TR" sz="2600" dirty="0" err="1" smtClean="0"/>
              <a:t>the</a:t>
            </a:r>
            <a:r>
              <a:rPr lang="tr-TR" sz="2600" dirty="0" smtClean="0"/>
              <a:t> </a:t>
            </a:r>
            <a:r>
              <a:rPr lang="tr-TR" sz="2600" dirty="0" err="1" smtClean="0"/>
              <a:t>frying</a:t>
            </a:r>
            <a:r>
              <a:rPr lang="tr-TR" sz="2600" dirty="0" smtClean="0"/>
              <a:t> </a:t>
            </a:r>
            <a:r>
              <a:rPr lang="tr-TR" sz="2600" dirty="0" err="1" smtClean="0"/>
              <a:t>pan</a:t>
            </a:r>
            <a:r>
              <a:rPr lang="tr-TR" sz="2600" dirty="0" smtClean="0"/>
              <a:t> </a:t>
            </a:r>
            <a:r>
              <a:rPr lang="tr-TR" sz="2600" dirty="0" err="1" smtClean="0"/>
              <a:t>with</a:t>
            </a:r>
            <a:r>
              <a:rPr lang="tr-TR" sz="2600" dirty="0" smtClean="0"/>
              <a:t> a </a:t>
            </a:r>
            <a:r>
              <a:rPr lang="tr-TR" sz="2600" dirty="0" err="1" smtClean="0"/>
              <a:t>dollop</a:t>
            </a:r>
            <a:r>
              <a:rPr lang="tr-TR" sz="2600" dirty="0" smtClean="0"/>
              <a:t> of </a:t>
            </a:r>
            <a:r>
              <a:rPr lang="tr-TR" sz="2600" dirty="0" err="1" smtClean="0"/>
              <a:t>the</a:t>
            </a:r>
            <a:r>
              <a:rPr lang="tr-TR" sz="2600" dirty="0" smtClean="0"/>
              <a:t> </a:t>
            </a:r>
            <a:r>
              <a:rPr lang="tr-TR" sz="2600" dirty="0" err="1" smtClean="0"/>
              <a:t>garlic</a:t>
            </a:r>
            <a:r>
              <a:rPr lang="tr-TR" sz="2600" dirty="0" smtClean="0"/>
              <a:t>-</a:t>
            </a:r>
            <a:r>
              <a:rPr lang="tr-TR" sz="2600" dirty="0" err="1" smtClean="0"/>
              <a:t>flavoured</a:t>
            </a:r>
            <a:r>
              <a:rPr lang="tr-TR" sz="2600" dirty="0" smtClean="0"/>
              <a:t> </a:t>
            </a:r>
            <a:r>
              <a:rPr lang="tr-TR" sz="2600" dirty="0" err="1" smtClean="0"/>
              <a:t>yogurt</a:t>
            </a:r>
            <a:r>
              <a:rPr lang="tr-TR" sz="2600" dirty="0" smtClean="0"/>
              <a:t>.</a:t>
            </a:r>
          </a:p>
          <a:p>
            <a:pPr fontAlgn="auto">
              <a:spcAft>
                <a:spcPts val="0"/>
              </a:spcAft>
              <a:buFont typeface="Arial" pitchFamily="34" charset="0"/>
              <a:buChar char="•"/>
              <a:defRPr/>
            </a:pPr>
            <a:endParaRPr lang="tr-TR" sz="2600" dirty="0" smtClean="0"/>
          </a:p>
          <a:p>
            <a:pPr fontAlgn="auto">
              <a:spcAft>
                <a:spcPts val="0"/>
              </a:spcAft>
              <a:buFont typeface="Arial" pitchFamily="34" charset="0"/>
              <a:buChar char="•"/>
              <a:defRPr/>
            </a:pPr>
            <a:r>
              <a:rPr lang="tr-TR" sz="2600" dirty="0" smtClean="0"/>
              <a:t>222 </a:t>
            </a:r>
            <a:r>
              <a:rPr lang="tr-TR" sz="2600" dirty="0" err="1" smtClean="0"/>
              <a:t>kcalories</a:t>
            </a:r>
            <a:r>
              <a:rPr lang="tr-TR" sz="2600" dirty="0" smtClean="0"/>
              <a:t>, protein 12g, </a:t>
            </a:r>
            <a:r>
              <a:rPr lang="tr-TR" sz="2600" dirty="0" err="1" smtClean="0"/>
              <a:t>carbohydrate</a:t>
            </a:r>
            <a:r>
              <a:rPr lang="tr-TR" sz="2600" dirty="0" smtClean="0"/>
              <a:t> 12g, </a:t>
            </a:r>
            <a:r>
              <a:rPr lang="tr-TR" sz="2600" dirty="0" err="1" smtClean="0"/>
              <a:t>fat</a:t>
            </a:r>
            <a:r>
              <a:rPr lang="tr-TR" sz="2600" dirty="0" smtClean="0"/>
              <a:t> 15 g, </a:t>
            </a:r>
            <a:r>
              <a:rPr lang="tr-TR" sz="2600" dirty="0" err="1" smtClean="0"/>
              <a:t>saturated</a:t>
            </a:r>
            <a:r>
              <a:rPr lang="tr-TR" sz="2600" dirty="0" smtClean="0"/>
              <a:t> </a:t>
            </a:r>
            <a:r>
              <a:rPr lang="tr-TR" sz="2600" dirty="0" err="1" smtClean="0"/>
              <a:t>fat</a:t>
            </a:r>
            <a:r>
              <a:rPr lang="tr-TR" sz="2600" dirty="0" smtClean="0"/>
              <a:t> 4g, </a:t>
            </a:r>
            <a:r>
              <a:rPr lang="tr-TR" sz="2600" dirty="0" err="1" smtClean="0"/>
              <a:t>fibre</a:t>
            </a:r>
            <a:r>
              <a:rPr lang="tr-TR" sz="2600" dirty="0" smtClean="0"/>
              <a:t> 3g, </a:t>
            </a:r>
            <a:r>
              <a:rPr lang="tr-TR" sz="2600" dirty="0" err="1" smtClean="0"/>
              <a:t>sugar</a:t>
            </a:r>
            <a:r>
              <a:rPr lang="tr-TR" sz="2600" dirty="0" smtClean="0"/>
              <a:t> 9g, salt 0.39 </a:t>
            </a:r>
          </a:p>
          <a:p>
            <a:pPr fontAlgn="auto">
              <a:spcAft>
                <a:spcPts val="0"/>
              </a:spcAft>
              <a:buFont typeface="Arial" pitchFamily="34" charset="0"/>
              <a:buChar char="•"/>
              <a:defRPr/>
            </a:pPr>
            <a:endParaRPr lang="tr-TR" dirty="0"/>
          </a:p>
        </p:txBody>
      </p:sp>
      <p:pic>
        <p:nvPicPr>
          <p:cNvPr id="24580" name="Picture 2" descr="C:\Users\Meb\Desktop\İMAM BAYILDI\681666_MEDIUM.jpg"/>
          <p:cNvPicPr>
            <a:picLocks noChangeAspect="1" noChangeArrowheads="1"/>
          </p:cNvPicPr>
          <p:nvPr/>
        </p:nvPicPr>
        <p:blipFill>
          <a:blip r:embed="rId4"/>
          <a:srcRect/>
          <a:stretch>
            <a:fillRect/>
          </a:stretch>
        </p:blipFill>
        <p:spPr bwMode="auto">
          <a:xfrm>
            <a:off x="428625" y="571500"/>
            <a:ext cx="4143375" cy="1214438"/>
          </a:xfrm>
          <a:prstGeom prst="rect">
            <a:avLst/>
          </a:prstGeom>
          <a:noFill/>
          <a:ln w="9525">
            <a:noFill/>
            <a:miter lim="800000"/>
            <a:headEnd/>
            <a:tailEnd/>
          </a:ln>
        </p:spPr>
      </p:pic>
      <p:pic>
        <p:nvPicPr>
          <p:cNvPr id="24581" name="Picture 3" descr="C:\Users\Meb\Desktop\İMAM BAYILDI\MENEMEN.jpg"/>
          <p:cNvPicPr>
            <a:picLocks noChangeAspect="1" noChangeArrowheads="1"/>
          </p:cNvPicPr>
          <p:nvPr/>
        </p:nvPicPr>
        <p:blipFill>
          <a:blip r:embed="rId5"/>
          <a:srcRect/>
          <a:stretch>
            <a:fillRect/>
          </a:stretch>
        </p:blipFill>
        <p:spPr bwMode="auto">
          <a:xfrm>
            <a:off x="4714875" y="571500"/>
            <a:ext cx="4191000" cy="121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57200" y="273050"/>
            <a:ext cx="3900488" cy="512763"/>
          </a:xfrm>
        </p:spPr>
        <p:txBody>
          <a:bodyPr rtlCol="0">
            <a:normAutofit fontScale="90000"/>
          </a:bodyPr>
          <a:lstStyle/>
          <a:p>
            <a:pPr fontAlgn="auto">
              <a:spcAft>
                <a:spcPts val="0"/>
              </a:spcAft>
              <a:defRPr/>
            </a:pPr>
            <a:r>
              <a:rPr lang="tr-TR" dirty="0" err="1" smtClean="0">
                <a:hlinkClick r:id="rId2"/>
              </a:rPr>
              <a:t>Turkish</a:t>
            </a:r>
            <a:r>
              <a:rPr lang="tr-TR" dirty="0" smtClean="0">
                <a:hlinkClick r:id="rId2"/>
              </a:rPr>
              <a:t> </a:t>
            </a:r>
            <a:r>
              <a:rPr lang="tr-TR" dirty="0" err="1" smtClean="0">
                <a:hlinkClick r:id="rId2"/>
              </a:rPr>
              <a:t>lamb</a:t>
            </a:r>
            <a:r>
              <a:rPr lang="tr-TR" dirty="0" smtClean="0">
                <a:hlinkClick r:id="rId2"/>
              </a:rPr>
              <a:t> </a:t>
            </a:r>
            <a:r>
              <a:rPr lang="tr-TR" dirty="0" err="1" smtClean="0">
                <a:hlinkClick r:id="rId2"/>
              </a:rPr>
              <a:t>pilau</a:t>
            </a:r>
            <a:r>
              <a:rPr lang="tr-TR" dirty="0" smtClean="0"/>
              <a:t/>
            </a:r>
            <a:br>
              <a:rPr lang="tr-TR" dirty="0" smtClean="0"/>
            </a:br>
            <a:endParaRPr lang="tr-TR" dirty="0"/>
          </a:p>
        </p:txBody>
      </p:sp>
      <p:sp>
        <p:nvSpPr>
          <p:cNvPr id="9" name="8 Metin Yer Tutucusu"/>
          <p:cNvSpPr>
            <a:spLocks noGrp="1"/>
          </p:cNvSpPr>
          <p:nvPr>
            <p:ph type="body" sz="half" idx="2"/>
          </p:nvPr>
        </p:nvSpPr>
        <p:spPr>
          <a:xfrm>
            <a:off x="457200" y="714375"/>
            <a:ext cx="3900488" cy="5411788"/>
          </a:xfrm>
        </p:spPr>
        <p:txBody>
          <a:bodyPr rtlCol="0">
            <a:normAutofit fontScale="92500" lnSpcReduction="10000"/>
          </a:bodyPr>
          <a:lstStyle/>
          <a:p>
            <a:pPr fontAlgn="auto">
              <a:spcAft>
                <a:spcPts val="0"/>
              </a:spcAft>
              <a:buFont typeface="Arial" pitchFamily="34" charset="0"/>
              <a:buNone/>
              <a:defRPr/>
            </a:pPr>
            <a:r>
              <a:rPr lang="tr-TR" sz="1500" dirty="0" err="1" smtClean="0"/>
              <a:t>Dry</a:t>
            </a:r>
            <a:r>
              <a:rPr lang="tr-TR" sz="1500" dirty="0" smtClean="0"/>
              <a:t>-</a:t>
            </a:r>
            <a:r>
              <a:rPr lang="tr-TR" sz="1500" dirty="0" err="1" smtClean="0"/>
              <a:t>fry</a:t>
            </a:r>
            <a:r>
              <a:rPr lang="tr-TR" sz="1500" dirty="0" smtClean="0"/>
              <a:t> </a:t>
            </a:r>
            <a:r>
              <a:rPr lang="tr-TR" sz="1500" dirty="0" err="1" smtClean="0"/>
              <a:t>the</a:t>
            </a:r>
            <a:r>
              <a:rPr lang="tr-TR" sz="1500" dirty="0" smtClean="0"/>
              <a:t> </a:t>
            </a:r>
            <a:r>
              <a:rPr lang="tr-TR" sz="1500" dirty="0" err="1" smtClean="0"/>
              <a:t>pine</a:t>
            </a:r>
            <a:r>
              <a:rPr lang="tr-TR" sz="1500" dirty="0" smtClean="0"/>
              <a:t> </a:t>
            </a:r>
            <a:r>
              <a:rPr lang="tr-TR" sz="1500" dirty="0" err="1" smtClean="0"/>
              <a:t>nuts</a:t>
            </a:r>
            <a:r>
              <a:rPr lang="tr-TR" sz="1500" dirty="0" smtClean="0"/>
              <a:t> </a:t>
            </a:r>
            <a:r>
              <a:rPr lang="tr-TR" sz="1500" dirty="0" err="1" smtClean="0"/>
              <a:t>or</a:t>
            </a:r>
            <a:r>
              <a:rPr lang="tr-TR" sz="1500" dirty="0" smtClean="0"/>
              <a:t> </a:t>
            </a:r>
            <a:r>
              <a:rPr lang="tr-TR" sz="1500" dirty="0" err="1" smtClean="0"/>
              <a:t>almonds</a:t>
            </a:r>
            <a:r>
              <a:rPr lang="tr-TR" sz="1500" dirty="0" smtClean="0"/>
              <a:t> in a </a:t>
            </a:r>
            <a:r>
              <a:rPr lang="tr-TR" sz="1500" dirty="0" err="1" smtClean="0"/>
              <a:t>large</a:t>
            </a:r>
            <a:r>
              <a:rPr lang="tr-TR" sz="1500" dirty="0" smtClean="0"/>
              <a:t> </a:t>
            </a:r>
            <a:r>
              <a:rPr lang="tr-TR" sz="1500" dirty="0" err="1" smtClean="0"/>
              <a:t>pan</a:t>
            </a:r>
            <a:r>
              <a:rPr lang="tr-TR" sz="1500" dirty="0" smtClean="0"/>
              <a:t> </a:t>
            </a:r>
            <a:r>
              <a:rPr lang="tr-TR" sz="1500" dirty="0" err="1" smtClean="0"/>
              <a:t>until</a:t>
            </a:r>
            <a:r>
              <a:rPr lang="tr-TR" sz="1500" dirty="0" smtClean="0"/>
              <a:t> </a:t>
            </a:r>
            <a:r>
              <a:rPr lang="tr-TR" sz="1500" dirty="0" err="1" smtClean="0"/>
              <a:t>lightly</a:t>
            </a:r>
            <a:r>
              <a:rPr lang="tr-TR" sz="1500" dirty="0" smtClean="0"/>
              <a:t> </a:t>
            </a:r>
            <a:r>
              <a:rPr lang="tr-TR" sz="1500" dirty="0" err="1" smtClean="0"/>
              <a:t>toasted</a:t>
            </a:r>
            <a:r>
              <a:rPr lang="tr-TR" sz="1500" dirty="0" smtClean="0"/>
              <a:t>, </a:t>
            </a:r>
            <a:r>
              <a:rPr lang="tr-TR" sz="1500" dirty="0" err="1" smtClean="0"/>
              <a:t>then</a:t>
            </a:r>
            <a:r>
              <a:rPr lang="tr-TR" sz="1500" dirty="0" smtClean="0"/>
              <a:t> tip </a:t>
            </a:r>
            <a:r>
              <a:rPr lang="tr-TR" sz="1500" dirty="0" err="1" smtClean="0"/>
              <a:t>onto</a:t>
            </a:r>
            <a:r>
              <a:rPr lang="tr-TR" sz="1500" dirty="0" smtClean="0"/>
              <a:t> a </a:t>
            </a:r>
            <a:r>
              <a:rPr lang="tr-TR" sz="1500" dirty="0" err="1" smtClean="0"/>
              <a:t>plate</a:t>
            </a:r>
            <a:r>
              <a:rPr lang="tr-TR" sz="1500" dirty="0" smtClean="0"/>
              <a:t>. </a:t>
            </a:r>
            <a:r>
              <a:rPr lang="tr-TR" sz="1500" dirty="0" err="1" smtClean="0"/>
              <a:t>Add</a:t>
            </a:r>
            <a:r>
              <a:rPr lang="tr-TR" sz="1500" dirty="0" smtClean="0"/>
              <a:t> </a:t>
            </a:r>
            <a:r>
              <a:rPr lang="tr-TR" sz="1500" dirty="0" err="1" smtClean="0"/>
              <a:t>the</a:t>
            </a:r>
            <a:r>
              <a:rPr lang="tr-TR" sz="1500" dirty="0" smtClean="0"/>
              <a:t> </a:t>
            </a:r>
            <a:r>
              <a:rPr lang="tr-TR" sz="1500" dirty="0" err="1" smtClean="0"/>
              <a:t>oil</a:t>
            </a:r>
            <a:r>
              <a:rPr lang="tr-TR" sz="1500" dirty="0" smtClean="0"/>
              <a:t> </a:t>
            </a:r>
            <a:r>
              <a:rPr lang="tr-TR" sz="1500" dirty="0" err="1" smtClean="0"/>
              <a:t>to</a:t>
            </a:r>
            <a:r>
              <a:rPr lang="tr-TR" sz="1500" dirty="0" smtClean="0"/>
              <a:t> </a:t>
            </a:r>
            <a:r>
              <a:rPr lang="tr-TR" sz="1500" dirty="0" err="1" smtClean="0"/>
              <a:t>the</a:t>
            </a:r>
            <a:r>
              <a:rPr lang="tr-TR" sz="1500" dirty="0" smtClean="0"/>
              <a:t> </a:t>
            </a:r>
            <a:r>
              <a:rPr lang="tr-TR" sz="1500" dirty="0" err="1" smtClean="0"/>
              <a:t>pan</a:t>
            </a:r>
            <a:r>
              <a:rPr lang="tr-TR" sz="1500" dirty="0" smtClean="0"/>
              <a:t>, </a:t>
            </a:r>
            <a:r>
              <a:rPr lang="tr-TR" sz="1500" dirty="0" err="1" smtClean="0"/>
              <a:t>then</a:t>
            </a:r>
            <a:r>
              <a:rPr lang="tr-TR" sz="1500" dirty="0" smtClean="0"/>
              <a:t> </a:t>
            </a:r>
            <a:r>
              <a:rPr lang="tr-TR" sz="1500" dirty="0" err="1" smtClean="0"/>
              <a:t>fry</a:t>
            </a:r>
            <a:r>
              <a:rPr lang="tr-TR" sz="1500" dirty="0" smtClean="0"/>
              <a:t> </a:t>
            </a:r>
            <a:r>
              <a:rPr lang="tr-TR" sz="1500" dirty="0" err="1" smtClean="0"/>
              <a:t>the</a:t>
            </a:r>
            <a:r>
              <a:rPr lang="tr-TR" sz="1500" dirty="0" smtClean="0"/>
              <a:t> </a:t>
            </a:r>
            <a:r>
              <a:rPr lang="tr-TR" sz="1500" dirty="0" err="1" smtClean="0"/>
              <a:t>onion</a:t>
            </a:r>
            <a:r>
              <a:rPr lang="tr-TR" sz="1500" dirty="0" smtClean="0"/>
              <a:t> </a:t>
            </a:r>
            <a:r>
              <a:rPr lang="tr-TR" sz="1500" dirty="0" err="1" smtClean="0"/>
              <a:t>and</a:t>
            </a:r>
            <a:r>
              <a:rPr lang="tr-TR" sz="1500" dirty="0" smtClean="0"/>
              <a:t> </a:t>
            </a:r>
            <a:r>
              <a:rPr lang="tr-TR" sz="1500" dirty="0" err="1" smtClean="0"/>
              <a:t>cinnamon</a:t>
            </a:r>
            <a:r>
              <a:rPr lang="tr-TR" sz="1500" dirty="0" smtClean="0"/>
              <a:t> </a:t>
            </a:r>
            <a:r>
              <a:rPr lang="tr-TR" sz="1500" dirty="0" err="1" smtClean="0"/>
              <a:t>together</a:t>
            </a:r>
            <a:r>
              <a:rPr lang="tr-TR" sz="1500" dirty="0" smtClean="0"/>
              <a:t> </a:t>
            </a:r>
            <a:r>
              <a:rPr lang="tr-TR" sz="1500" dirty="0" err="1" smtClean="0"/>
              <a:t>until</a:t>
            </a:r>
            <a:r>
              <a:rPr lang="tr-TR" sz="1500" dirty="0" smtClean="0"/>
              <a:t> </a:t>
            </a:r>
            <a:r>
              <a:rPr lang="tr-TR" sz="1500" dirty="0" err="1" smtClean="0"/>
              <a:t>starting</a:t>
            </a:r>
            <a:r>
              <a:rPr lang="tr-TR" sz="1500" dirty="0" smtClean="0"/>
              <a:t> </a:t>
            </a:r>
            <a:r>
              <a:rPr lang="tr-TR" sz="1500" dirty="0" err="1" smtClean="0"/>
              <a:t>to</a:t>
            </a:r>
            <a:r>
              <a:rPr lang="tr-TR" sz="1500" dirty="0" smtClean="0"/>
              <a:t> </a:t>
            </a:r>
            <a:r>
              <a:rPr lang="tr-TR" sz="1500" dirty="0" err="1" smtClean="0"/>
              <a:t>turn</a:t>
            </a:r>
            <a:r>
              <a:rPr lang="tr-TR" sz="1500" dirty="0" smtClean="0"/>
              <a:t> golden. </a:t>
            </a:r>
            <a:r>
              <a:rPr lang="tr-TR" sz="1500" dirty="0" err="1" smtClean="0"/>
              <a:t>Turn</a:t>
            </a:r>
            <a:r>
              <a:rPr lang="tr-TR" sz="1500" dirty="0" smtClean="0"/>
              <a:t> </a:t>
            </a:r>
            <a:r>
              <a:rPr lang="tr-TR" sz="1500" dirty="0" err="1" smtClean="0"/>
              <a:t>up</a:t>
            </a:r>
            <a:r>
              <a:rPr lang="tr-TR" sz="1500" dirty="0" smtClean="0"/>
              <a:t> </a:t>
            </a:r>
            <a:r>
              <a:rPr lang="tr-TR" sz="1500" dirty="0" err="1" smtClean="0"/>
              <a:t>the</a:t>
            </a:r>
            <a:r>
              <a:rPr lang="tr-TR" sz="1500" dirty="0" smtClean="0"/>
              <a:t> </a:t>
            </a:r>
            <a:r>
              <a:rPr lang="tr-TR" sz="1500" dirty="0" err="1" smtClean="0"/>
              <a:t>heat</a:t>
            </a:r>
            <a:r>
              <a:rPr lang="tr-TR" sz="1500" dirty="0" smtClean="0"/>
              <a:t>, </a:t>
            </a:r>
            <a:r>
              <a:rPr lang="tr-TR" sz="1500" dirty="0" err="1" smtClean="0"/>
              <a:t>stir</a:t>
            </a:r>
            <a:r>
              <a:rPr lang="tr-TR" sz="1500" dirty="0" smtClean="0"/>
              <a:t> in </a:t>
            </a:r>
            <a:r>
              <a:rPr lang="tr-TR" sz="1500" dirty="0" err="1" smtClean="0"/>
              <a:t>the</a:t>
            </a:r>
            <a:r>
              <a:rPr lang="tr-TR" sz="1500" dirty="0" smtClean="0"/>
              <a:t> </a:t>
            </a:r>
            <a:r>
              <a:rPr lang="tr-TR" sz="1500" dirty="0" err="1" smtClean="0"/>
              <a:t>lamb</a:t>
            </a:r>
            <a:r>
              <a:rPr lang="tr-TR" sz="1500" dirty="0" smtClean="0"/>
              <a:t>, </a:t>
            </a:r>
            <a:r>
              <a:rPr lang="tr-TR" sz="1500" dirty="0" err="1" smtClean="0"/>
              <a:t>fry</a:t>
            </a:r>
            <a:r>
              <a:rPr lang="tr-TR" sz="1500" dirty="0" smtClean="0"/>
              <a:t> </a:t>
            </a:r>
            <a:r>
              <a:rPr lang="tr-TR" sz="1500" dirty="0" err="1" smtClean="0"/>
              <a:t>until</a:t>
            </a:r>
            <a:r>
              <a:rPr lang="tr-TR" sz="1500" dirty="0" smtClean="0"/>
              <a:t> </a:t>
            </a:r>
            <a:r>
              <a:rPr lang="tr-TR" sz="1500" dirty="0" err="1" smtClean="0"/>
              <a:t>the</a:t>
            </a:r>
            <a:r>
              <a:rPr lang="tr-TR" sz="1500" dirty="0" smtClean="0"/>
              <a:t> </a:t>
            </a:r>
            <a:r>
              <a:rPr lang="tr-TR" sz="1500" dirty="0" err="1" smtClean="0"/>
              <a:t>meat</a:t>
            </a:r>
            <a:r>
              <a:rPr lang="tr-TR" sz="1500" dirty="0" smtClean="0"/>
              <a:t> </a:t>
            </a:r>
            <a:r>
              <a:rPr lang="tr-TR" sz="1500" dirty="0" err="1" smtClean="0"/>
              <a:t>changes</a:t>
            </a:r>
            <a:r>
              <a:rPr lang="tr-TR" sz="1500" dirty="0" smtClean="0"/>
              <a:t> </a:t>
            </a:r>
            <a:r>
              <a:rPr lang="tr-TR" sz="1500" dirty="0" err="1" smtClean="0"/>
              <a:t>colour</a:t>
            </a:r>
            <a:r>
              <a:rPr lang="tr-TR" sz="1500" dirty="0" smtClean="0"/>
              <a:t>, </a:t>
            </a:r>
            <a:r>
              <a:rPr lang="tr-TR" sz="1500" dirty="0" err="1" smtClean="0"/>
              <a:t>then</a:t>
            </a:r>
            <a:r>
              <a:rPr lang="tr-TR" sz="1500" dirty="0" smtClean="0"/>
              <a:t> tip in </a:t>
            </a:r>
            <a:r>
              <a:rPr lang="tr-TR" sz="1500" dirty="0" err="1" smtClean="0"/>
              <a:t>the</a:t>
            </a:r>
            <a:r>
              <a:rPr lang="tr-TR" sz="1500" dirty="0" smtClean="0"/>
              <a:t> </a:t>
            </a:r>
            <a:r>
              <a:rPr lang="tr-TR" sz="1500" dirty="0" err="1" smtClean="0"/>
              <a:t>rice</a:t>
            </a:r>
            <a:r>
              <a:rPr lang="tr-TR" sz="1500" dirty="0" smtClean="0"/>
              <a:t> </a:t>
            </a:r>
            <a:r>
              <a:rPr lang="tr-TR" sz="1500" dirty="0" err="1" smtClean="0"/>
              <a:t>and</a:t>
            </a:r>
            <a:r>
              <a:rPr lang="tr-TR" sz="1500" dirty="0" smtClean="0"/>
              <a:t> </a:t>
            </a:r>
            <a:r>
              <a:rPr lang="tr-TR" sz="1500" dirty="0" err="1" smtClean="0"/>
              <a:t>cook</a:t>
            </a:r>
            <a:r>
              <a:rPr lang="tr-TR" sz="1500" dirty="0" smtClean="0"/>
              <a:t> </a:t>
            </a:r>
            <a:r>
              <a:rPr lang="tr-TR" sz="1500" dirty="0" err="1" smtClean="0"/>
              <a:t>for</a:t>
            </a:r>
            <a:r>
              <a:rPr lang="tr-TR" sz="1500" dirty="0" smtClean="0"/>
              <a:t> 1 </a:t>
            </a:r>
            <a:r>
              <a:rPr lang="tr-TR" sz="1500" dirty="0" err="1" smtClean="0"/>
              <a:t>min</a:t>
            </a:r>
            <a:r>
              <a:rPr lang="tr-TR" sz="1500" dirty="0" smtClean="0"/>
              <a:t>, </a:t>
            </a:r>
            <a:r>
              <a:rPr lang="tr-TR" sz="1500" dirty="0" err="1" smtClean="0"/>
              <a:t>stirring</a:t>
            </a:r>
            <a:r>
              <a:rPr lang="tr-TR" sz="1500" dirty="0" smtClean="0"/>
              <a:t> </a:t>
            </a:r>
            <a:r>
              <a:rPr lang="tr-TR" sz="1500" dirty="0" err="1" smtClean="0"/>
              <a:t>all</a:t>
            </a:r>
            <a:r>
              <a:rPr lang="tr-TR" sz="1500" dirty="0" smtClean="0"/>
              <a:t> </a:t>
            </a:r>
            <a:r>
              <a:rPr lang="tr-TR" sz="1500" dirty="0" err="1" smtClean="0"/>
              <a:t>the</a:t>
            </a:r>
            <a:r>
              <a:rPr lang="tr-TR" sz="1500" dirty="0" smtClean="0"/>
              <a:t> time.</a:t>
            </a:r>
          </a:p>
          <a:p>
            <a:pPr fontAlgn="auto">
              <a:spcAft>
                <a:spcPts val="0"/>
              </a:spcAft>
              <a:buFont typeface="Arial" pitchFamily="34" charset="0"/>
              <a:buNone/>
              <a:defRPr/>
            </a:pPr>
            <a:r>
              <a:rPr lang="tr-TR" sz="1500" dirty="0" err="1" smtClean="0"/>
              <a:t>Pour</a:t>
            </a:r>
            <a:r>
              <a:rPr lang="tr-TR" sz="1500" dirty="0" smtClean="0"/>
              <a:t> in 500ml </a:t>
            </a:r>
            <a:r>
              <a:rPr lang="tr-TR" sz="1500" dirty="0" err="1" smtClean="0"/>
              <a:t>boiling</a:t>
            </a:r>
            <a:r>
              <a:rPr lang="tr-TR" sz="1500" dirty="0" smtClean="0"/>
              <a:t> </a:t>
            </a:r>
            <a:r>
              <a:rPr lang="tr-TR" sz="1500" dirty="0" err="1" smtClean="0"/>
              <a:t>water</a:t>
            </a:r>
            <a:r>
              <a:rPr lang="tr-TR" sz="1500" dirty="0" smtClean="0"/>
              <a:t>, </a:t>
            </a:r>
            <a:r>
              <a:rPr lang="tr-TR" sz="1500" dirty="0" err="1" smtClean="0"/>
              <a:t>crumble</a:t>
            </a:r>
            <a:r>
              <a:rPr lang="tr-TR" sz="1500" dirty="0" smtClean="0"/>
              <a:t> in </a:t>
            </a:r>
            <a:r>
              <a:rPr lang="tr-TR" sz="1500" dirty="0" err="1" smtClean="0"/>
              <a:t>the</a:t>
            </a:r>
            <a:r>
              <a:rPr lang="tr-TR" sz="1500" dirty="0" smtClean="0"/>
              <a:t> </a:t>
            </a:r>
            <a:r>
              <a:rPr lang="tr-TR" sz="1500" dirty="0" err="1" smtClean="0"/>
              <a:t>stock</a:t>
            </a:r>
            <a:r>
              <a:rPr lang="tr-TR" sz="1500" dirty="0" smtClean="0"/>
              <a:t> </a:t>
            </a:r>
            <a:r>
              <a:rPr lang="tr-TR" sz="1500" dirty="0" err="1" smtClean="0"/>
              <a:t>cube</a:t>
            </a:r>
            <a:r>
              <a:rPr lang="tr-TR" sz="1500" dirty="0" smtClean="0"/>
              <a:t>, </a:t>
            </a:r>
            <a:r>
              <a:rPr lang="tr-TR" sz="1500" dirty="0" err="1" smtClean="0"/>
              <a:t>add</a:t>
            </a:r>
            <a:r>
              <a:rPr lang="tr-TR" sz="1500" dirty="0" smtClean="0"/>
              <a:t> </a:t>
            </a:r>
            <a:r>
              <a:rPr lang="tr-TR" sz="1500" dirty="0" err="1" smtClean="0"/>
              <a:t>the</a:t>
            </a:r>
            <a:r>
              <a:rPr lang="tr-TR" sz="1500" dirty="0" smtClean="0"/>
              <a:t> </a:t>
            </a:r>
            <a:r>
              <a:rPr lang="tr-TR" sz="1500" dirty="0" err="1" smtClean="0"/>
              <a:t>apricots</a:t>
            </a:r>
            <a:r>
              <a:rPr lang="tr-TR" sz="1500" dirty="0" smtClean="0"/>
              <a:t>, </a:t>
            </a:r>
            <a:r>
              <a:rPr lang="tr-TR" sz="1500" dirty="0" err="1" smtClean="0"/>
              <a:t>then</a:t>
            </a:r>
            <a:r>
              <a:rPr lang="tr-TR" sz="1500" dirty="0" smtClean="0"/>
              <a:t> </a:t>
            </a:r>
            <a:r>
              <a:rPr lang="tr-TR" sz="1500" dirty="0" err="1" smtClean="0"/>
              <a:t>season</a:t>
            </a:r>
            <a:r>
              <a:rPr lang="tr-TR" sz="1500" dirty="0" smtClean="0"/>
              <a:t> </a:t>
            </a:r>
            <a:r>
              <a:rPr lang="tr-TR" sz="1500" dirty="0" err="1" smtClean="0"/>
              <a:t>to</a:t>
            </a:r>
            <a:r>
              <a:rPr lang="tr-TR" sz="1500" dirty="0" smtClean="0"/>
              <a:t> </a:t>
            </a:r>
            <a:r>
              <a:rPr lang="tr-TR" sz="1500" dirty="0" err="1" smtClean="0"/>
              <a:t>taste</a:t>
            </a:r>
            <a:r>
              <a:rPr lang="tr-TR" sz="1500" dirty="0" smtClean="0"/>
              <a:t>. </a:t>
            </a:r>
            <a:r>
              <a:rPr lang="tr-TR" sz="1500" dirty="0" err="1" smtClean="0"/>
              <a:t>Turn</a:t>
            </a:r>
            <a:r>
              <a:rPr lang="tr-TR" sz="1500" dirty="0" smtClean="0"/>
              <a:t> </a:t>
            </a:r>
            <a:r>
              <a:rPr lang="tr-TR" sz="1500" dirty="0" err="1" smtClean="0"/>
              <a:t>the</a:t>
            </a:r>
            <a:r>
              <a:rPr lang="tr-TR" sz="1500" dirty="0" smtClean="0"/>
              <a:t> </a:t>
            </a:r>
            <a:r>
              <a:rPr lang="tr-TR" sz="1500" dirty="0" err="1" smtClean="0"/>
              <a:t>heat</a:t>
            </a:r>
            <a:r>
              <a:rPr lang="tr-TR" sz="1500" dirty="0" smtClean="0"/>
              <a:t> </a:t>
            </a:r>
            <a:r>
              <a:rPr lang="tr-TR" sz="1500" dirty="0" err="1" smtClean="0"/>
              <a:t>down</a:t>
            </a:r>
            <a:r>
              <a:rPr lang="tr-TR" sz="1500" dirty="0" smtClean="0"/>
              <a:t>, </a:t>
            </a:r>
            <a:r>
              <a:rPr lang="tr-TR" sz="1500" dirty="0" err="1" smtClean="0"/>
              <a:t>cover</a:t>
            </a:r>
            <a:r>
              <a:rPr lang="tr-TR" sz="1500" dirty="0" smtClean="0"/>
              <a:t> </a:t>
            </a:r>
            <a:r>
              <a:rPr lang="tr-TR" sz="1500" dirty="0" err="1" smtClean="0"/>
              <a:t>and</a:t>
            </a:r>
            <a:r>
              <a:rPr lang="tr-TR" sz="1500" dirty="0" smtClean="0"/>
              <a:t> </a:t>
            </a:r>
            <a:r>
              <a:rPr lang="tr-TR" sz="1500" dirty="0" err="1" smtClean="0"/>
              <a:t>simmer</a:t>
            </a:r>
            <a:r>
              <a:rPr lang="tr-TR" sz="1500" dirty="0" smtClean="0"/>
              <a:t> </a:t>
            </a:r>
            <a:r>
              <a:rPr lang="tr-TR" sz="1500" dirty="0" err="1" smtClean="0"/>
              <a:t>for</a:t>
            </a:r>
            <a:r>
              <a:rPr lang="tr-TR" sz="1500" dirty="0" smtClean="0"/>
              <a:t> 12 </a:t>
            </a:r>
            <a:r>
              <a:rPr lang="tr-TR" sz="1500" dirty="0" err="1" smtClean="0"/>
              <a:t>mins</a:t>
            </a:r>
            <a:r>
              <a:rPr lang="tr-TR" sz="1500" dirty="0" smtClean="0"/>
              <a:t> </a:t>
            </a:r>
            <a:r>
              <a:rPr lang="tr-TR" sz="1500" dirty="0" err="1" smtClean="0"/>
              <a:t>until</a:t>
            </a:r>
            <a:r>
              <a:rPr lang="tr-TR" sz="1500" dirty="0" smtClean="0"/>
              <a:t> </a:t>
            </a:r>
            <a:r>
              <a:rPr lang="tr-TR" sz="1500" dirty="0" err="1" smtClean="0"/>
              <a:t>the</a:t>
            </a:r>
            <a:r>
              <a:rPr lang="tr-TR" sz="1500" dirty="0" smtClean="0"/>
              <a:t> </a:t>
            </a:r>
            <a:r>
              <a:rPr lang="tr-TR" sz="1500" dirty="0" err="1" smtClean="0"/>
              <a:t>rice</a:t>
            </a:r>
            <a:r>
              <a:rPr lang="tr-TR" sz="1500" dirty="0" smtClean="0"/>
              <a:t> is tender </a:t>
            </a:r>
            <a:r>
              <a:rPr lang="tr-TR" sz="1500" dirty="0" err="1" smtClean="0"/>
              <a:t>and</a:t>
            </a:r>
            <a:r>
              <a:rPr lang="tr-TR" sz="1500" dirty="0" smtClean="0"/>
              <a:t> </a:t>
            </a:r>
            <a:r>
              <a:rPr lang="tr-TR" sz="1500" dirty="0" err="1" smtClean="0"/>
              <a:t>the</a:t>
            </a:r>
            <a:r>
              <a:rPr lang="tr-TR" sz="1500" dirty="0" smtClean="0"/>
              <a:t> </a:t>
            </a:r>
            <a:r>
              <a:rPr lang="tr-TR" sz="1500" dirty="0" err="1" smtClean="0"/>
              <a:t>stock</a:t>
            </a:r>
            <a:r>
              <a:rPr lang="tr-TR" sz="1500" dirty="0" smtClean="0"/>
              <a:t> has </a:t>
            </a:r>
            <a:r>
              <a:rPr lang="tr-TR" sz="1500" dirty="0" err="1" smtClean="0"/>
              <a:t>been</a:t>
            </a:r>
            <a:r>
              <a:rPr lang="tr-TR" sz="1500" dirty="0" smtClean="0"/>
              <a:t> </a:t>
            </a:r>
            <a:r>
              <a:rPr lang="tr-TR" sz="1500" dirty="0" err="1" smtClean="0"/>
              <a:t>absorbed</a:t>
            </a:r>
            <a:r>
              <a:rPr lang="tr-TR" sz="1500" dirty="0" smtClean="0"/>
              <a:t>. </a:t>
            </a:r>
            <a:r>
              <a:rPr lang="tr-TR" sz="1500" dirty="0" err="1" smtClean="0"/>
              <a:t>Toss</a:t>
            </a:r>
            <a:r>
              <a:rPr lang="tr-TR" sz="1500" dirty="0" smtClean="0"/>
              <a:t> in </a:t>
            </a:r>
            <a:r>
              <a:rPr lang="tr-TR" sz="1500" dirty="0" err="1" smtClean="0"/>
              <a:t>the</a:t>
            </a:r>
            <a:r>
              <a:rPr lang="tr-TR" sz="1500" dirty="0" smtClean="0"/>
              <a:t> </a:t>
            </a:r>
            <a:r>
              <a:rPr lang="tr-TR" sz="1500" dirty="0" err="1" smtClean="0"/>
              <a:t>pine</a:t>
            </a:r>
            <a:r>
              <a:rPr lang="tr-TR" sz="1500" dirty="0" smtClean="0"/>
              <a:t> </a:t>
            </a:r>
            <a:r>
              <a:rPr lang="tr-TR" sz="1500" dirty="0" err="1" smtClean="0"/>
              <a:t>nuts</a:t>
            </a:r>
            <a:r>
              <a:rPr lang="tr-TR" sz="1500" dirty="0" smtClean="0"/>
              <a:t> </a:t>
            </a:r>
            <a:r>
              <a:rPr lang="tr-TR" sz="1500" dirty="0" err="1" smtClean="0"/>
              <a:t>and</a:t>
            </a:r>
            <a:r>
              <a:rPr lang="tr-TR" sz="1500" dirty="0" smtClean="0"/>
              <a:t> </a:t>
            </a:r>
            <a:r>
              <a:rPr lang="tr-TR" sz="1500" dirty="0" err="1" smtClean="0"/>
              <a:t>mint</a:t>
            </a:r>
            <a:r>
              <a:rPr lang="tr-TR" sz="1500" dirty="0" smtClean="0"/>
              <a:t> </a:t>
            </a:r>
            <a:r>
              <a:rPr lang="tr-TR" sz="1500" dirty="0" err="1" smtClean="0"/>
              <a:t>and</a:t>
            </a:r>
            <a:r>
              <a:rPr lang="tr-TR" sz="1500" dirty="0" smtClean="0"/>
              <a:t> </a:t>
            </a:r>
            <a:r>
              <a:rPr lang="tr-TR" sz="1500" dirty="0" err="1" smtClean="0"/>
              <a:t>serve</a:t>
            </a:r>
            <a:r>
              <a:rPr lang="tr-TR" sz="1500" dirty="0" smtClean="0"/>
              <a:t>.</a:t>
            </a:r>
          </a:p>
          <a:p>
            <a:pPr fontAlgn="auto">
              <a:spcAft>
                <a:spcPts val="0"/>
              </a:spcAft>
              <a:buFont typeface="Arial" pitchFamily="34" charset="0"/>
              <a:buNone/>
              <a:defRPr/>
            </a:pPr>
            <a:r>
              <a:rPr lang="tr-TR" sz="1500" dirty="0" smtClean="0"/>
              <a:t>MAKING IT LIGHTER </a:t>
            </a:r>
            <a:r>
              <a:rPr lang="tr-TR" sz="1500" dirty="0" err="1" smtClean="0"/>
              <a:t>Use</a:t>
            </a:r>
            <a:r>
              <a:rPr lang="tr-TR" sz="1500" dirty="0" smtClean="0"/>
              <a:t> </a:t>
            </a:r>
            <a:r>
              <a:rPr lang="tr-TR" sz="1500" dirty="0" err="1" smtClean="0"/>
              <a:t>chicken</a:t>
            </a:r>
            <a:r>
              <a:rPr lang="tr-TR" sz="1500" dirty="0" smtClean="0"/>
              <a:t> </a:t>
            </a:r>
            <a:r>
              <a:rPr lang="tr-TR" sz="1500" dirty="0" err="1" smtClean="0"/>
              <a:t>with</a:t>
            </a:r>
            <a:r>
              <a:rPr lang="tr-TR" sz="1500" dirty="0" smtClean="0"/>
              <a:t> </a:t>
            </a:r>
            <a:r>
              <a:rPr lang="tr-TR" sz="1500" dirty="0" err="1" smtClean="0"/>
              <a:t>chicken</a:t>
            </a:r>
            <a:r>
              <a:rPr lang="tr-TR" sz="1500" dirty="0" smtClean="0"/>
              <a:t> </a:t>
            </a:r>
            <a:r>
              <a:rPr lang="tr-TR" sz="1500" dirty="0" err="1" smtClean="0"/>
              <a:t>stock</a:t>
            </a:r>
            <a:r>
              <a:rPr lang="tr-TR" sz="1500" dirty="0" smtClean="0"/>
              <a:t> </a:t>
            </a:r>
            <a:r>
              <a:rPr lang="tr-TR" sz="1500" dirty="0" err="1" smtClean="0"/>
              <a:t>instead</a:t>
            </a:r>
            <a:r>
              <a:rPr lang="tr-TR" sz="1500" dirty="0" smtClean="0"/>
              <a:t> of </a:t>
            </a:r>
            <a:r>
              <a:rPr lang="tr-TR" sz="1500" dirty="0" err="1" smtClean="0"/>
              <a:t>lamb</a:t>
            </a:r>
            <a:r>
              <a:rPr lang="tr-TR" sz="1500" dirty="0" smtClean="0"/>
              <a:t> </a:t>
            </a:r>
            <a:r>
              <a:rPr lang="tr-TR" sz="1500" dirty="0" err="1" smtClean="0"/>
              <a:t>and</a:t>
            </a:r>
            <a:r>
              <a:rPr lang="tr-TR" sz="1500" dirty="0" smtClean="0"/>
              <a:t> </a:t>
            </a:r>
            <a:r>
              <a:rPr lang="tr-TR" sz="1500" dirty="0" err="1" smtClean="0"/>
              <a:t>currants</a:t>
            </a:r>
            <a:r>
              <a:rPr lang="tr-TR" sz="1500" dirty="0" smtClean="0"/>
              <a:t> </a:t>
            </a:r>
            <a:r>
              <a:rPr lang="tr-TR" sz="1500" dirty="0" err="1" smtClean="0"/>
              <a:t>instead</a:t>
            </a:r>
            <a:r>
              <a:rPr lang="tr-TR" sz="1500" dirty="0" smtClean="0"/>
              <a:t> of </a:t>
            </a:r>
            <a:r>
              <a:rPr lang="tr-TR" sz="1500" dirty="0" err="1" smtClean="0"/>
              <a:t>apricots</a:t>
            </a:r>
            <a:r>
              <a:rPr lang="tr-TR" sz="1500" dirty="0" smtClean="0"/>
              <a:t>. IF YOU WANT TO USE A SLOW COOKER... </a:t>
            </a:r>
            <a:r>
              <a:rPr lang="tr-TR" sz="1500" dirty="0" err="1" smtClean="0"/>
              <a:t>Take</a:t>
            </a:r>
            <a:r>
              <a:rPr lang="tr-TR" sz="1500" dirty="0" smtClean="0"/>
              <a:t> </a:t>
            </a:r>
            <a:r>
              <a:rPr lang="tr-TR" sz="1500" dirty="0" err="1" smtClean="0"/>
              <a:t>your</a:t>
            </a:r>
            <a:r>
              <a:rPr lang="tr-TR" sz="1500" dirty="0" smtClean="0"/>
              <a:t> time </a:t>
            </a:r>
            <a:r>
              <a:rPr lang="tr-TR" sz="1500" dirty="0" err="1" smtClean="0"/>
              <a:t>over</a:t>
            </a:r>
            <a:r>
              <a:rPr lang="tr-TR" sz="1500" dirty="0" smtClean="0"/>
              <a:t> </a:t>
            </a:r>
            <a:r>
              <a:rPr lang="tr-TR" sz="1500" dirty="0" err="1" smtClean="0"/>
              <a:t>this</a:t>
            </a:r>
            <a:r>
              <a:rPr lang="tr-TR" sz="1500" dirty="0" smtClean="0"/>
              <a:t>. </a:t>
            </a:r>
            <a:r>
              <a:rPr lang="tr-TR" sz="1500" dirty="0" err="1" smtClean="0"/>
              <a:t>Toast</a:t>
            </a:r>
            <a:r>
              <a:rPr lang="tr-TR" sz="1500" dirty="0" smtClean="0"/>
              <a:t> </a:t>
            </a:r>
            <a:r>
              <a:rPr lang="tr-TR" sz="1500" dirty="0" err="1" smtClean="0"/>
              <a:t>the</a:t>
            </a:r>
            <a:r>
              <a:rPr lang="tr-TR" sz="1500" dirty="0" smtClean="0"/>
              <a:t> </a:t>
            </a:r>
            <a:r>
              <a:rPr lang="tr-TR" sz="1500" dirty="0" err="1" smtClean="0"/>
              <a:t>nuts</a:t>
            </a:r>
            <a:r>
              <a:rPr lang="tr-TR" sz="1500" dirty="0" smtClean="0"/>
              <a:t> </a:t>
            </a:r>
            <a:r>
              <a:rPr lang="tr-TR" sz="1500" dirty="0" err="1" smtClean="0"/>
              <a:t>according</a:t>
            </a:r>
            <a:r>
              <a:rPr lang="tr-TR" sz="1500" dirty="0" smtClean="0"/>
              <a:t> </a:t>
            </a:r>
            <a:r>
              <a:rPr lang="tr-TR" sz="1500" dirty="0" err="1" smtClean="0"/>
              <a:t>to</a:t>
            </a:r>
            <a:r>
              <a:rPr lang="tr-TR" sz="1500" dirty="0" smtClean="0"/>
              <a:t> step 1 </a:t>
            </a:r>
            <a:r>
              <a:rPr lang="tr-TR" sz="1500" dirty="0" err="1" smtClean="0"/>
              <a:t>and</a:t>
            </a:r>
            <a:r>
              <a:rPr lang="tr-TR" sz="1500" dirty="0" smtClean="0"/>
              <a:t> set aside. </a:t>
            </a:r>
            <a:r>
              <a:rPr lang="tr-TR" sz="1500" dirty="0" err="1" smtClean="0"/>
              <a:t>Fry</a:t>
            </a:r>
            <a:r>
              <a:rPr lang="tr-TR" sz="1500" dirty="0" smtClean="0"/>
              <a:t> </a:t>
            </a:r>
            <a:r>
              <a:rPr lang="tr-TR" sz="1500" dirty="0" err="1" smtClean="0"/>
              <a:t>the</a:t>
            </a:r>
            <a:r>
              <a:rPr lang="tr-TR" sz="1500" dirty="0" smtClean="0"/>
              <a:t> </a:t>
            </a:r>
            <a:r>
              <a:rPr lang="tr-TR" sz="1500" dirty="0" err="1" smtClean="0"/>
              <a:t>onion</a:t>
            </a:r>
            <a:r>
              <a:rPr lang="tr-TR" sz="1500" dirty="0" smtClean="0"/>
              <a:t>, </a:t>
            </a:r>
            <a:r>
              <a:rPr lang="tr-TR" sz="1500" dirty="0" err="1" smtClean="0"/>
              <a:t>cinnamon</a:t>
            </a:r>
            <a:r>
              <a:rPr lang="tr-TR" sz="1500" dirty="0" smtClean="0"/>
              <a:t> </a:t>
            </a:r>
            <a:r>
              <a:rPr lang="tr-TR" sz="1500" dirty="0" err="1" smtClean="0"/>
              <a:t>and</a:t>
            </a:r>
            <a:r>
              <a:rPr lang="tr-TR" sz="1500" dirty="0" smtClean="0"/>
              <a:t> </a:t>
            </a:r>
            <a:r>
              <a:rPr lang="tr-TR" sz="1500" dirty="0" err="1" smtClean="0"/>
              <a:t>spices</a:t>
            </a:r>
            <a:r>
              <a:rPr lang="tr-TR" sz="1500" dirty="0" smtClean="0"/>
              <a:t> </a:t>
            </a:r>
            <a:r>
              <a:rPr lang="tr-TR" sz="1500" dirty="0" err="1" smtClean="0"/>
              <a:t>together</a:t>
            </a:r>
            <a:r>
              <a:rPr lang="tr-TR" sz="1500" dirty="0" smtClean="0"/>
              <a:t> </a:t>
            </a:r>
            <a:r>
              <a:rPr lang="tr-TR" sz="1500" dirty="0" err="1" smtClean="0"/>
              <a:t>for</a:t>
            </a:r>
            <a:r>
              <a:rPr lang="tr-TR" sz="1500" dirty="0" smtClean="0"/>
              <a:t> 5-10 </a:t>
            </a:r>
            <a:r>
              <a:rPr lang="tr-TR" sz="1500" dirty="0" err="1" smtClean="0"/>
              <a:t>mins</a:t>
            </a:r>
            <a:r>
              <a:rPr lang="tr-TR" sz="1500" dirty="0" smtClean="0"/>
              <a:t>. </a:t>
            </a:r>
            <a:r>
              <a:rPr lang="tr-TR" sz="1500" dirty="0" err="1" smtClean="0"/>
              <a:t>Turn</a:t>
            </a:r>
            <a:r>
              <a:rPr lang="tr-TR" sz="1500" dirty="0" smtClean="0"/>
              <a:t> </a:t>
            </a:r>
            <a:r>
              <a:rPr lang="tr-TR" sz="1500" dirty="0" err="1" smtClean="0"/>
              <a:t>up</a:t>
            </a:r>
            <a:r>
              <a:rPr lang="tr-TR" sz="1500" dirty="0" smtClean="0"/>
              <a:t> </a:t>
            </a:r>
            <a:r>
              <a:rPr lang="tr-TR" sz="1500" dirty="0" err="1" smtClean="0"/>
              <a:t>the</a:t>
            </a:r>
            <a:r>
              <a:rPr lang="tr-TR" sz="1500" dirty="0" smtClean="0"/>
              <a:t> </a:t>
            </a:r>
            <a:r>
              <a:rPr lang="tr-TR" sz="1500" dirty="0" err="1" smtClean="0"/>
              <a:t>heat</a:t>
            </a:r>
            <a:r>
              <a:rPr lang="tr-TR" sz="1500" dirty="0" smtClean="0"/>
              <a:t> </a:t>
            </a:r>
            <a:r>
              <a:rPr lang="tr-TR" sz="1500" dirty="0" err="1" smtClean="0"/>
              <a:t>and</a:t>
            </a:r>
            <a:r>
              <a:rPr lang="tr-TR" sz="1500" dirty="0" smtClean="0"/>
              <a:t> </a:t>
            </a:r>
            <a:r>
              <a:rPr lang="tr-TR" sz="1500" dirty="0" err="1" smtClean="0"/>
              <a:t>add</a:t>
            </a:r>
            <a:r>
              <a:rPr lang="tr-TR" sz="1500" dirty="0" smtClean="0"/>
              <a:t> </a:t>
            </a:r>
            <a:r>
              <a:rPr lang="tr-TR" sz="1500" dirty="0" err="1" smtClean="0"/>
              <a:t>the</a:t>
            </a:r>
            <a:r>
              <a:rPr lang="tr-TR" sz="1500" dirty="0" smtClean="0"/>
              <a:t> </a:t>
            </a:r>
            <a:r>
              <a:rPr lang="tr-TR" sz="1500" dirty="0" err="1" smtClean="0"/>
              <a:t>lamb</a:t>
            </a:r>
            <a:r>
              <a:rPr lang="tr-TR" sz="1500" dirty="0" smtClean="0"/>
              <a:t> </a:t>
            </a:r>
            <a:r>
              <a:rPr lang="tr-TR" sz="1500" dirty="0" err="1" smtClean="0"/>
              <a:t>and</a:t>
            </a:r>
            <a:r>
              <a:rPr lang="tr-TR" sz="1500" dirty="0" smtClean="0"/>
              <a:t> </a:t>
            </a:r>
            <a:r>
              <a:rPr lang="tr-TR" sz="1500" dirty="0" err="1" smtClean="0"/>
              <a:t>fry</a:t>
            </a:r>
            <a:r>
              <a:rPr lang="tr-TR" sz="1500" dirty="0" smtClean="0"/>
              <a:t> </a:t>
            </a:r>
            <a:r>
              <a:rPr lang="tr-TR" sz="1500" dirty="0" err="1" smtClean="0"/>
              <a:t>until</a:t>
            </a:r>
            <a:r>
              <a:rPr lang="tr-TR" sz="1500" dirty="0" smtClean="0"/>
              <a:t> it </a:t>
            </a:r>
            <a:r>
              <a:rPr lang="tr-TR" sz="1500" dirty="0" err="1" smtClean="0"/>
              <a:t>changes</a:t>
            </a:r>
            <a:r>
              <a:rPr lang="tr-TR" sz="1500" dirty="0" smtClean="0"/>
              <a:t> </a:t>
            </a:r>
            <a:r>
              <a:rPr lang="tr-TR" sz="1500" dirty="0" err="1" smtClean="0"/>
              <a:t>colour</a:t>
            </a:r>
            <a:r>
              <a:rPr lang="tr-TR" sz="1500" dirty="0" smtClean="0"/>
              <a:t>. Tip </a:t>
            </a:r>
            <a:r>
              <a:rPr lang="tr-TR" sz="1500" dirty="0" err="1" smtClean="0"/>
              <a:t>into</a:t>
            </a:r>
            <a:r>
              <a:rPr lang="tr-TR" sz="1500" dirty="0" smtClean="0"/>
              <a:t> </a:t>
            </a:r>
            <a:r>
              <a:rPr lang="tr-TR" sz="1500" dirty="0" err="1" smtClean="0"/>
              <a:t>the</a:t>
            </a:r>
            <a:r>
              <a:rPr lang="tr-TR" sz="1500" dirty="0" smtClean="0"/>
              <a:t> </a:t>
            </a:r>
            <a:r>
              <a:rPr lang="tr-TR" sz="1500" dirty="0" err="1" smtClean="0"/>
              <a:t>slow</a:t>
            </a:r>
            <a:r>
              <a:rPr lang="tr-TR" sz="1500" dirty="0" smtClean="0"/>
              <a:t> </a:t>
            </a:r>
            <a:r>
              <a:rPr lang="tr-TR" sz="1500" dirty="0" err="1" smtClean="0"/>
              <a:t>cooker</a:t>
            </a:r>
            <a:r>
              <a:rPr lang="tr-TR" sz="1500" dirty="0" smtClean="0"/>
              <a:t> </a:t>
            </a:r>
            <a:r>
              <a:rPr lang="tr-TR" sz="1500" dirty="0" err="1" smtClean="0"/>
              <a:t>with</a:t>
            </a:r>
            <a:r>
              <a:rPr lang="tr-TR" sz="1500" dirty="0" smtClean="0"/>
              <a:t> </a:t>
            </a:r>
            <a:r>
              <a:rPr lang="tr-TR" sz="1500" dirty="0" err="1" smtClean="0"/>
              <a:t>the</a:t>
            </a:r>
            <a:r>
              <a:rPr lang="tr-TR" sz="1500" dirty="0" smtClean="0"/>
              <a:t> </a:t>
            </a:r>
            <a:r>
              <a:rPr lang="tr-TR" sz="1500" dirty="0" err="1" smtClean="0"/>
              <a:t>rice</a:t>
            </a:r>
            <a:r>
              <a:rPr lang="tr-TR" sz="1500" dirty="0" smtClean="0"/>
              <a:t> </a:t>
            </a:r>
            <a:r>
              <a:rPr lang="tr-TR" sz="1500" dirty="0" err="1" smtClean="0"/>
              <a:t>and</a:t>
            </a:r>
            <a:r>
              <a:rPr lang="tr-TR" sz="1500" dirty="0" smtClean="0"/>
              <a:t> </a:t>
            </a:r>
            <a:r>
              <a:rPr lang="tr-TR" sz="1500" dirty="0" err="1" smtClean="0"/>
              <a:t>stir</a:t>
            </a:r>
            <a:r>
              <a:rPr lang="tr-TR" sz="1500" dirty="0" smtClean="0"/>
              <a:t>. </a:t>
            </a:r>
            <a:r>
              <a:rPr lang="tr-TR" sz="1500" dirty="0" err="1" smtClean="0"/>
              <a:t>Pour</a:t>
            </a:r>
            <a:r>
              <a:rPr lang="tr-TR" sz="1500" dirty="0" smtClean="0"/>
              <a:t> in </a:t>
            </a:r>
            <a:r>
              <a:rPr lang="tr-TR" sz="1500" dirty="0" err="1" smtClean="0"/>
              <a:t>the</a:t>
            </a:r>
            <a:r>
              <a:rPr lang="tr-TR" sz="1500" dirty="0" smtClean="0"/>
              <a:t> </a:t>
            </a:r>
            <a:r>
              <a:rPr lang="tr-TR" sz="1500" dirty="0" err="1" smtClean="0"/>
              <a:t>water</a:t>
            </a:r>
            <a:r>
              <a:rPr lang="tr-TR" sz="1500" dirty="0" smtClean="0"/>
              <a:t>, </a:t>
            </a:r>
            <a:r>
              <a:rPr lang="tr-TR" sz="1500" dirty="0" err="1" smtClean="0"/>
              <a:t>crumble</a:t>
            </a:r>
            <a:r>
              <a:rPr lang="tr-TR" sz="1500" dirty="0" smtClean="0"/>
              <a:t> </a:t>
            </a:r>
            <a:r>
              <a:rPr lang="tr-TR" sz="1500" dirty="0" err="1" smtClean="0"/>
              <a:t>the</a:t>
            </a:r>
            <a:r>
              <a:rPr lang="tr-TR" sz="1500" dirty="0" smtClean="0"/>
              <a:t> </a:t>
            </a:r>
            <a:r>
              <a:rPr lang="tr-TR" sz="1500" dirty="0" err="1" smtClean="0"/>
              <a:t>stock</a:t>
            </a:r>
            <a:r>
              <a:rPr lang="tr-TR" sz="1500" dirty="0" smtClean="0"/>
              <a:t> </a:t>
            </a:r>
            <a:r>
              <a:rPr lang="tr-TR" sz="1500" dirty="0" err="1" smtClean="0"/>
              <a:t>cube</a:t>
            </a:r>
            <a:r>
              <a:rPr lang="tr-TR" sz="1500" dirty="0" smtClean="0"/>
              <a:t>, </a:t>
            </a:r>
            <a:r>
              <a:rPr lang="tr-TR" sz="1500" dirty="0" err="1" smtClean="0"/>
              <a:t>add</a:t>
            </a:r>
            <a:r>
              <a:rPr lang="tr-TR" sz="1500" dirty="0" smtClean="0"/>
              <a:t> </a:t>
            </a:r>
            <a:r>
              <a:rPr lang="tr-TR" sz="1500" dirty="0" err="1" smtClean="0"/>
              <a:t>the</a:t>
            </a:r>
            <a:r>
              <a:rPr lang="tr-TR" sz="1500" dirty="0" smtClean="0"/>
              <a:t> </a:t>
            </a:r>
            <a:r>
              <a:rPr lang="tr-TR" sz="1500" dirty="0" err="1" smtClean="0"/>
              <a:t>apricots</a:t>
            </a:r>
            <a:r>
              <a:rPr lang="tr-TR" sz="1500" dirty="0" smtClean="0"/>
              <a:t> </a:t>
            </a:r>
            <a:r>
              <a:rPr lang="tr-TR" sz="1500" dirty="0" err="1" smtClean="0"/>
              <a:t>and</a:t>
            </a:r>
            <a:r>
              <a:rPr lang="tr-TR" sz="1500" dirty="0" smtClean="0"/>
              <a:t> </a:t>
            </a:r>
            <a:r>
              <a:rPr lang="tr-TR" sz="1500" dirty="0" err="1" smtClean="0"/>
              <a:t>season</a:t>
            </a:r>
            <a:r>
              <a:rPr lang="tr-TR" sz="1500" dirty="0" smtClean="0"/>
              <a:t>. </a:t>
            </a:r>
            <a:r>
              <a:rPr lang="tr-TR" sz="1500" dirty="0" err="1" smtClean="0"/>
              <a:t>Cook</a:t>
            </a:r>
            <a:r>
              <a:rPr lang="tr-TR" sz="1500" dirty="0" smtClean="0"/>
              <a:t> on </a:t>
            </a:r>
            <a:r>
              <a:rPr lang="tr-TR" sz="1500" dirty="0" err="1" smtClean="0"/>
              <a:t>Low</a:t>
            </a:r>
            <a:r>
              <a:rPr lang="tr-TR" sz="1500" dirty="0" smtClean="0"/>
              <a:t> </a:t>
            </a:r>
            <a:r>
              <a:rPr lang="tr-TR" sz="1500" dirty="0" err="1" smtClean="0"/>
              <a:t>for</a:t>
            </a:r>
            <a:r>
              <a:rPr lang="tr-TR" sz="1500" dirty="0" smtClean="0"/>
              <a:t> 3-4 </a:t>
            </a:r>
            <a:r>
              <a:rPr lang="tr-TR" sz="1500" dirty="0" err="1" smtClean="0"/>
              <a:t>hours</a:t>
            </a:r>
            <a:r>
              <a:rPr lang="tr-TR" sz="1500" dirty="0" smtClean="0"/>
              <a:t> </a:t>
            </a:r>
            <a:r>
              <a:rPr lang="tr-TR" sz="1500" dirty="0" err="1" smtClean="0"/>
              <a:t>until</a:t>
            </a:r>
            <a:r>
              <a:rPr lang="tr-TR" sz="1500" dirty="0" smtClean="0"/>
              <a:t> </a:t>
            </a:r>
            <a:r>
              <a:rPr lang="tr-TR" sz="1500" dirty="0" err="1" smtClean="0"/>
              <a:t>the</a:t>
            </a:r>
            <a:r>
              <a:rPr lang="tr-TR" sz="1500" dirty="0" smtClean="0"/>
              <a:t> </a:t>
            </a:r>
            <a:r>
              <a:rPr lang="tr-TR" sz="1500" dirty="0" err="1" smtClean="0"/>
              <a:t>rice</a:t>
            </a:r>
            <a:r>
              <a:rPr lang="tr-TR" sz="1500" dirty="0" smtClean="0"/>
              <a:t> is tender. </a:t>
            </a:r>
            <a:r>
              <a:rPr lang="tr-TR" sz="1500" dirty="0" err="1" smtClean="0"/>
              <a:t>Toss</a:t>
            </a:r>
            <a:r>
              <a:rPr lang="tr-TR" sz="1500" dirty="0" smtClean="0"/>
              <a:t> in </a:t>
            </a:r>
            <a:r>
              <a:rPr lang="tr-TR" sz="1500" dirty="0" err="1" smtClean="0"/>
              <a:t>the</a:t>
            </a:r>
            <a:r>
              <a:rPr lang="tr-TR" sz="1500" dirty="0" smtClean="0"/>
              <a:t> </a:t>
            </a:r>
            <a:r>
              <a:rPr lang="tr-TR" sz="1500" dirty="0" err="1" smtClean="0"/>
              <a:t>nuts</a:t>
            </a:r>
            <a:r>
              <a:rPr lang="tr-TR" sz="1500" dirty="0" smtClean="0"/>
              <a:t> </a:t>
            </a:r>
            <a:r>
              <a:rPr lang="tr-TR" sz="1500" dirty="0" err="1" smtClean="0"/>
              <a:t>and</a:t>
            </a:r>
            <a:r>
              <a:rPr lang="tr-TR" sz="1500" dirty="0" smtClean="0"/>
              <a:t> </a:t>
            </a:r>
            <a:r>
              <a:rPr lang="tr-TR" sz="1500" dirty="0" err="1" smtClean="0"/>
              <a:t>mint</a:t>
            </a:r>
            <a:r>
              <a:rPr lang="tr-TR" sz="1500" dirty="0" smtClean="0"/>
              <a:t> </a:t>
            </a:r>
            <a:r>
              <a:rPr lang="tr-TR" sz="1500" dirty="0" err="1" smtClean="0"/>
              <a:t>to</a:t>
            </a:r>
            <a:r>
              <a:rPr lang="tr-TR" sz="1500" dirty="0" smtClean="0"/>
              <a:t> </a:t>
            </a:r>
            <a:r>
              <a:rPr lang="tr-TR" sz="1500" dirty="0" err="1" smtClean="0"/>
              <a:t>serve</a:t>
            </a:r>
            <a:r>
              <a:rPr lang="tr-TR" sz="1500" dirty="0" smtClean="0"/>
              <a:t>.</a:t>
            </a:r>
          </a:p>
          <a:p>
            <a:pPr fontAlgn="auto">
              <a:spcAft>
                <a:spcPts val="0"/>
              </a:spcAft>
              <a:buFont typeface="Arial" pitchFamily="34" charset="0"/>
              <a:buNone/>
              <a:defRPr/>
            </a:pPr>
            <a:r>
              <a:rPr lang="tr-TR" sz="1500" dirty="0" smtClean="0"/>
              <a:t>Per </a:t>
            </a:r>
            <a:r>
              <a:rPr lang="tr-TR" sz="1500" dirty="0" err="1" smtClean="0"/>
              <a:t>serving</a:t>
            </a:r>
            <a:endParaRPr lang="tr-TR" sz="1500" dirty="0" smtClean="0"/>
          </a:p>
          <a:p>
            <a:pPr fontAlgn="auto">
              <a:spcAft>
                <a:spcPts val="0"/>
              </a:spcAft>
              <a:buFont typeface="Arial" pitchFamily="34" charset="0"/>
              <a:buNone/>
              <a:defRPr/>
            </a:pPr>
            <a:r>
              <a:rPr lang="tr-TR" sz="1500" dirty="0" smtClean="0"/>
              <a:t>584 </a:t>
            </a:r>
            <a:r>
              <a:rPr lang="tr-TR" sz="1500" dirty="0" err="1" smtClean="0"/>
              <a:t>kcalories</a:t>
            </a:r>
            <a:r>
              <a:rPr lang="tr-TR" sz="1500" dirty="0" smtClean="0"/>
              <a:t>, protein 32g, </a:t>
            </a:r>
            <a:r>
              <a:rPr lang="tr-TR" sz="1500" dirty="0" err="1" smtClean="0"/>
              <a:t>carbohydrate</a:t>
            </a:r>
            <a:r>
              <a:rPr lang="tr-TR" sz="1500" dirty="0" smtClean="0"/>
              <a:t> 65g, </a:t>
            </a:r>
            <a:r>
              <a:rPr lang="tr-TR" sz="1500" dirty="0" err="1" smtClean="0"/>
              <a:t>fat</a:t>
            </a:r>
            <a:r>
              <a:rPr lang="tr-TR" sz="1500" dirty="0" smtClean="0"/>
              <a:t> 24 g, </a:t>
            </a:r>
            <a:r>
              <a:rPr lang="tr-TR" sz="1500" dirty="0" err="1" smtClean="0"/>
              <a:t>saturated</a:t>
            </a:r>
            <a:r>
              <a:rPr lang="tr-TR" sz="1500" dirty="0" smtClean="0"/>
              <a:t> </a:t>
            </a:r>
            <a:r>
              <a:rPr lang="tr-TR" sz="1500" dirty="0" err="1" smtClean="0"/>
              <a:t>fat</a:t>
            </a:r>
            <a:r>
              <a:rPr lang="tr-TR" sz="1500" dirty="0" smtClean="0"/>
              <a:t> 9g, </a:t>
            </a:r>
            <a:r>
              <a:rPr lang="tr-TR" sz="1500" dirty="0" err="1" smtClean="0"/>
              <a:t>fibre</a:t>
            </a:r>
            <a:r>
              <a:rPr lang="tr-TR" sz="1500" dirty="0" smtClean="0"/>
              <a:t> 3g, salt 1.4 g</a:t>
            </a:r>
          </a:p>
          <a:p>
            <a:pPr fontAlgn="auto">
              <a:spcAft>
                <a:spcPts val="0"/>
              </a:spcAft>
              <a:buFont typeface="Arial" pitchFamily="34" charset="0"/>
              <a:buNone/>
              <a:defRPr/>
            </a:pPr>
            <a:endParaRPr lang="tr-TR" dirty="0"/>
          </a:p>
        </p:txBody>
      </p:sp>
      <p:pic>
        <p:nvPicPr>
          <p:cNvPr id="25603" name="Picture 2" descr="C:\Users\Meb\Desktop\İMAM BAYILDI\PİLAV.jpg"/>
          <p:cNvPicPr>
            <a:picLocks noGrp="1" noChangeAspect="1" noChangeArrowheads="1"/>
          </p:cNvPicPr>
          <p:nvPr>
            <p:ph idx="1"/>
          </p:nvPr>
        </p:nvPicPr>
        <p:blipFill>
          <a:blip r:embed="rId3"/>
          <a:srcRect/>
          <a:stretch>
            <a:fillRect/>
          </a:stretch>
        </p:blipFill>
        <p:spPr>
          <a:xfrm>
            <a:off x="4429125" y="928688"/>
            <a:ext cx="4357688" cy="421481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500063" y="214313"/>
            <a:ext cx="8072437" cy="5754687"/>
          </a:xfrm>
          <a:prstGeom prst="rect">
            <a:avLst/>
          </a:prstGeom>
          <a:noFill/>
          <a:ln w="9525">
            <a:noFill/>
            <a:miter lim="800000"/>
            <a:headEnd/>
            <a:tailEnd/>
          </a:ln>
        </p:spPr>
        <p:txBody>
          <a:bodyPr anchor="ctr">
            <a:spAutoFit/>
          </a:bodyPr>
          <a:lstStyle/>
          <a:p>
            <a:pPr algn="ctr"/>
            <a:r>
              <a:rPr lang="tr-TR" sz="2800">
                <a:solidFill>
                  <a:srgbClr val="333333"/>
                </a:solidFill>
                <a:cs typeface="Times New Roman" pitchFamily="18" charset="0"/>
              </a:rPr>
              <a:t>Conclusion</a:t>
            </a:r>
            <a:endParaRPr lang="tr-TR" sz="2800"/>
          </a:p>
          <a:p>
            <a:pPr eaLnBrk="0" hangingPunct="0"/>
            <a:r>
              <a:rPr lang="tr-TR" sz="2000">
                <a:solidFill>
                  <a:srgbClr val="333333"/>
                </a:solidFill>
                <a:cs typeface="Times New Roman" pitchFamily="18" charset="0"/>
              </a:rPr>
              <a:t>In these days, people have more health problems that are related with the new eating habits and fast food consumption. Despite some advantages of fast food the harm caused by fast food does not outweigh its benefit. We think that people should consider the negative fact of fast food consumption and the benefits of preparing their own food at home. It`s unfair that the traditional food which arrive to us from generation to generation we are going to replace it with junk food that will harm us more than benefit us. It`s unfortunate to lose the cooking tradition and eating homemade food prepared by our mothers together around the table. We are sure that all of us must think over this problem and try to find the appropriate solution to save our cultures, our traditional foods, and more importantly our health. So we should take action immediately to preserve traditional food and encourage people to prepare their own dishes, so they can stay healthy and live longer. Even though fast food is cheap, convenient, yummy and available in every corner in our cities, but that does not mean that our health is cheaper than the fast food that we eat.</a:t>
            </a:r>
            <a:endParaRPr lang="tr-TR"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25400"/>
            <a:ext cx="9144000" cy="4473575"/>
          </a:xfrm>
          <a:prstGeom prst="rect">
            <a:avLst/>
          </a:prstGeom>
          <a:noFill/>
          <a:ln w="9525">
            <a:noFill/>
            <a:miter lim="800000"/>
            <a:headEnd/>
            <a:tailEnd/>
          </a:ln>
        </p:spPr>
        <p:txBody>
          <a:bodyPr anchor="ctr">
            <a:spAutoFit/>
          </a:bodyPr>
          <a:lstStyle/>
          <a:p>
            <a:pPr algn="ctr"/>
            <a:r>
              <a:rPr lang="tr-TR" sz="2400" b="1">
                <a:latin typeface="Calibri" pitchFamily="34" charset="0"/>
                <a:ea typeface="Calibri" pitchFamily="34" charset="0"/>
                <a:cs typeface="Times New Roman" pitchFamily="18" charset="0"/>
              </a:rPr>
              <a:t>Finally here is our suggestions and bindings to promote cooking and healthy eating  not only in our county but also all over the world.</a:t>
            </a:r>
          </a:p>
          <a:p>
            <a:endParaRPr lang="tr-TR" sz="2400">
              <a:ea typeface="Calibri" pitchFamily="34" charset="0"/>
              <a:cs typeface="Times New Roman" pitchFamily="18" charset="0"/>
            </a:endParaRPr>
          </a:p>
          <a:p>
            <a:pPr eaLnBrk="0" hangingPunct="0">
              <a:buFont typeface="Wingdings" pitchFamily="2" charset="2"/>
              <a:buChar char="q"/>
            </a:pPr>
            <a:r>
              <a:rPr lang="tr-TR" sz="2400">
                <a:latin typeface="Calibri" pitchFamily="34" charset="0"/>
                <a:ea typeface="Calibri" pitchFamily="34" charset="0"/>
                <a:cs typeface="Times New Roman" pitchFamily="18" charset="0"/>
              </a:rPr>
              <a:t>	Increasing interst for national/international gourmet blogs,web sites  for healthy eating  like Punchfork.com,chefspack,com ,saglıklıyemektarifleri.com</a:t>
            </a:r>
            <a:r>
              <a:rPr lang="tr-TR" sz="2400">
                <a:cs typeface="Times New Roman" pitchFamily="18" charset="0"/>
              </a:rPr>
              <a:t>..</a:t>
            </a:r>
            <a:r>
              <a:rPr lang="tr-TR" sz="2400">
                <a:latin typeface="Calibri" pitchFamily="34" charset="0"/>
              </a:rPr>
              <a:t>,herkessofraya.com etc.</a:t>
            </a:r>
            <a:endParaRPr lang="tr-TR" sz="2400"/>
          </a:p>
          <a:p>
            <a:pPr eaLnBrk="0" hangingPunct="0">
              <a:buFont typeface="Wingdings" pitchFamily="2" charset="2"/>
              <a:buChar char="q"/>
            </a:pPr>
            <a:r>
              <a:rPr lang="tr-TR" sz="2400">
                <a:latin typeface="Calibri" pitchFamily="34" charset="0"/>
              </a:rPr>
              <a:t>	Promoting restaurants selling homemade food.</a:t>
            </a:r>
            <a:endParaRPr lang="tr-TR" sz="2400"/>
          </a:p>
          <a:p>
            <a:pPr eaLnBrk="0" hangingPunct="0">
              <a:buFont typeface="Wingdings" pitchFamily="2" charset="2"/>
              <a:buChar char="q"/>
            </a:pPr>
            <a:r>
              <a:rPr lang="tr-TR" sz="2400">
                <a:latin typeface="Calibri" pitchFamily="34" charset="0"/>
              </a:rPr>
              <a:t>	National, International Food festivals,Chefs Competitions  </a:t>
            </a:r>
            <a:endParaRPr lang="tr-TR" sz="2400"/>
          </a:p>
          <a:p>
            <a:pPr eaLnBrk="0" hangingPunct="0">
              <a:buFont typeface="Wingdings" pitchFamily="2" charset="2"/>
              <a:buChar char="q"/>
            </a:pPr>
            <a:r>
              <a:rPr lang="tr-TR" sz="2400">
                <a:latin typeface="Calibri" pitchFamily="34" charset="0"/>
              </a:rPr>
              <a:t>	Tv programs masters of chef,We are in the Kitchen ,what should i cook today etc</a:t>
            </a:r>
            <a:endParaRPr lang="tr-TR" sz="2400"/>
          </a:p>
          <a:p>
            <a:pPr eaLnBrk="0" hangingPunct="0">
              <a:buFont typeface="Wingdings" pitchFamily="2" charset="2"/>
              <a:buChar char="q"/>
            </a:pPr>
            <a:r>
              <a:rPr lang="tr-TR" sz="2400">
                <a:latin typeface="Calibri" pitchFamily="34" charset="0"/>
              </a:rPr>
              <a:t>	When we find a chance, doing shopping with kids to prepare a healthy diner to get them adopt the habit of eating at home .</a:t>
            </a:r>
            <a:endParaRPr lang="tr-TR" sz="2400"/>
          </a:p>
        </p:txBody>
      </p:sp>
      <p:sp>
        <p:nvSpPr>
          <p:cNvPr id="5" name="4 Dikdörtgen"/>
          <p:cNvSpPr/>
          <p:nvPr/>
        </p:nvSpPr>
        <p:spPr>
          <a:xfrm>
            <a:off x="1857356" y="4786322"/>
            <a:ext cx="4286280"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Thank</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you</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for</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your</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attention</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and</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wish</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you</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all</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healty</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days</a:t>
            </a:r>
            <a:r>
              <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a:t>
            </a:r>
            <a:endParaRPr lang="tr-T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1" name="3 Grafik"/>
          <p:cNvGraphicFramePr>
            <a:graphicFrameLocks/>
          </p:cNvGraphicFramePr>
          <p:nvPr/>
        </p:nvGraphicFramePr>
        <p:xfrm>
          <a:off x="663575" y="520700"/>
          <a:ext cx="3602038" cy="2744788"/>
        </p:xfrm>
        <a:graphic>
          <a:graphicData uri="http://schemas.openxmlformats.org/presentationml/2006/ole">
            <p:oleObj spid="_x0000_s15361" r:id="rId4" imgW="3603048" imgH="2749534" progId="Excel.Chart.8">
              <p:embed/>
            </p:oleObj>
          </a:graphicData>
        </a:graphic>
      </p:graphicFrame>
      <p:graphicFrame>
        <p:nvGraphicFramePr>
          <p:cNvPr id="15362" name="2 Grafik"/>
          <p:cNvGraphicFramePr>
            <a:graphicFrameLocks/>
          </p:cNvGraphicFramePr>
          <p:nvPr/>
        </p:nvGraphicFramePr>
        <p:xfrm>
          <a:off x="4806950" y="520700"/>
          <a:ext cx="3673475" cy="2744788"/>
        </p:xfrm>
        <a:graphic>
          <a:graphicData uri="http://schemas.openxmlformats.org/presentationml/2006/ole">
            <p:oleObj spid="_x0000_s15362" r:id="rId5" imgW="3670110" imgH="2749534" progId="Excel.Chart.8">
              <p:embed/>
            </p:oleObj>
          </a:graphicData>
        </a:graphic>
      </p:graphicFrame>
      <p:graphicFrame>
        <p:nvGraphicFramePr>
          <p:cNvPr id="15363" name="4 Grafik"/>
          <p:cNvGraphicFramePr>
            <a:graphicFrameLocks/>
          </p:cNvGraphicFramePr>
          <p:nvPr/>
        </p:nvGraphicFramePr>
        <p:xfrm>
          <a:off x="735013" y="3806825"/>
          <a:ext cx="2601912" cy="2419350"/>
        </p:xfrm>
        <a:graphic>
          <a:graphicData uri="http://schemas.openxmlformats.org/presentationml/2006/ole">
            <p:oleObj spid="_x0000_s15363" r:id="rId6" imgW="2597121" imgH="2420322" progId="Excel.Chart.8">
              <p:embed/>
            </p:oleObj>
          </a:graphicData>
        </a:graphic>
      </p:graphicFrame>
      <p:graphicFrame>
        <p:nvGraphicFramePr>
          <p:cNvPr id="15364" name="6 Grafik"/>
          <p:cNvGraphicFramePr>
            <a:graphicFrameLocks/>
          </p:cNvGraphicFramePr>
          <p:nvPr/>
        </p:nvGraphicFramePr>
        <p:xfrm>
          <a:off x="3235325" y="3592513"/>
          <a:ext cx="5792788" cy="2562225"/>
        </p:xfrm>
        <a:graphic>
          <a:graphicData uri="http://schemas.openxmlformats.org/presentationml/2006/ole">
            <p:oleObj spid="_x0000_s15364" r:id="rId7" imgW="5791702" imgH="2566638"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4 Grafik"/>
          <p:cNvGraphicFramePr>
            <a:graphicFrameLocks/>
          </p:cNvGraphicFramePr>
          <p:nvPr/>
        </p:nvGraphicFramePr>
        <p:xfrm>
          <a:off x="234950" y="735013"/>
          <a:ext cx="5316538" cy="2744787"/>
        </p:xfrm>
        <a:graphic>
          <a:graphicData uri="http://schemas.openxmlformats.org/presentationml/2006/ole">
            <p:oleObj spid="_x0000_s17409" r:id="rId3" imgW="5316173" imgH="2743438" progId="Excel.Chart.8">
              <p:embed/>
            </p:oleObj>
          </a:graphicData>
        </a:graphic>
      </p:graphicFrame>
      <p:graphicFrame>
        <p:nvGraphicFramePr>
          <p:cNvPr id="17410" name="6 Grafik"/>
          <p:cNvGraphicFramePr>
            <a:graphicFrameLocks/>
          </p:cNvGraphicFramePr>
          <p:nvPr/>
        </p:nvGraphicFramePr>
        <p:xfrm>
          <a:off x="449263" y="3663950"/>
          <a:ext cx="5221287" cy="1919288"/>
        </p:xfrm>
        <a:graphic>
          <a:graphicData uri="http://schemas.openxmlformats.org/presentationml/2006/ole">
            <p:oleObj spid="_x0000_s17410" r:id="rId4" imgW="5218628" imgH="1920406" progId="Excel.Chart.8">
              <p:embed/>
            </p:oleObj>
          </a:graphicData>
        </a:graphic>
      </p:graphicFrame>
      <p:graphicFrame>
        <p:nvGraphicFramePr>
          <p:cNvPr id="17411" name="8 Grafik"/>
          <p:cNvGraphicFramePr>
            <a:graphicFrameLocks/>
          </p:cNvGraphicFramePr>
          <p:nvPr/>
        </p:nvGraphicFramePr>
        <p:xfrm>
          <a:off x="5664200" y="1092200"/>
          <a:ext cx="2887663" cy="4165600"/>
        </p:xfrm>
        <a:graphic>
          <a:graphicData uri="http://schemas.openxmlformats.org/presentationml/2006/ole">
            <p:oleObj spid="_x0000_s17411" r:id="rId5" imgW="2889754" imgH="4163929" progId="Excel.Char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2 Grafik"/>
          <p:cNvGraphicFramePr>
            <a:graphicFrameLocks/>
          </p:cNvGraphicFramePr>
          <p:nvPr/>
        </p:nvGraphicFramePr>
        <p:xfrm>
          <a:off x="663575" y="377825"/>
          <a:ext cx="5030788" cy="3673475"/>
        </p:xfrm>
        <a:graphic>
          <a:graphicData uri="http://schemas.openxmlformats.org/presentationml/2006/ole">
            <p:oleObj spid="_x0000_s18433" r:id="rId3" imgW="5029636" imgH="3676207" progId="Excel.Chart.8">
              <p:embed/>
            </p:oleObj>
          </a:graphicData>
        </a:graphic>
      </p:graphicFrame>
      <p:graphicFrame>
        <p:nvGraphicFramePr>
          <p:cNvPr id="18434" name="3 Grafik"/>
          <p:cNvGraphicFramePr>
            <a:graphicFrameLocks/>
          </p:cNvGraphicFramePr>
          <p:nvPr/>
        </p:nvGraphicFramePr>
        <p:xfrm>
          <a:off x="592138" y="3449638"/>
          <a:ext cx="2649537" cy="3244850"/>
        </p:xfrm>
        <a:graphic>
          <a:graphicData uri="http://schemas.openxmlformats.org/presentationml/2006/ole">
            <p:oleObj spid="_x0000_s18434" r:id="rId4" imgW="2651990" imgH="3243353" progId="Excel.Chart.8">
              <p:embed/>
            </p:oleObj>
          </a:graphicData>
        </a:graphic>
      </p:graphicFrame>
      <p:graphicFrame>
        <p:nvGraphicFramePr>
          <p:cNvPr id="18435" name="4 Grafik"/>
          <p:cNvGraphicFramePr>
            <a:graphicFrameLocks/>
          </p:cNvGraphicFramePr>
          <p:nvPr/>
        </p:nvGraphicFramePr>
        <p:xfrm>
          <a:off x="3092450" y="3878263"/>
          <a:ext cx="3006725" cy="2887662"/>
        </p:xfrm>
        <a:graphic>
          <a:graphicData uri="http://schemas.openxmlformats.org/presentationml/2006/ole">
            <p:oleObj spid="_x0000_s18435" r:id="rId5" imgW="3011685" imgH="2889754" progId="Excel.Chart.8">
              <p:embed/>
            </p:oleObj>
          </a:graphicData>
        </a:graphic>
      </p:graphicFrame>
      <p:graphicFrame>
        <p:nvGraphicFramePr>
          <p:cNvPr id="18436" name="5 Grafik"/>
          <p:cNvGraphicFramePr>
            <a:graphicFrameLocks/>
          </p:cNvGraphicFramePr>
          <p:nvPr/>
        </p:nvGraphicFramePr>
        <p:xfrm>
          <a:off x="5735638" y="3735388"/>
          <a:ext cx="3006725" cy="2959100"/>
        </p:xfrm>
        <a:graphic>
          <a:graphicData uri="http://schemas.openxmlformats.org/presentationml/2006/ole">
            <p:oleObj spid="_x0000_s18436" r:id="rId6" imgW="3005588" imgH="2956816" progId="Excel.Chart.8">
              <p:embed/>
            </p:oleObj>
          </a:graphicData>
        </a:graphic>
      </p:graphicFrame>
      <p:sp>
        <p:nvSpPr>
          <p:cNvPr id="18437" name="6 Metin kutusu"/>
          <p:cNvSpPr txBox="1">
            <a:spLocks noChangeArrowheads="1"/>
          </p:cNvSpPr>
          <p:nvPr/>
        </p:nvSpPr>
        <p:spPr bwMode="auto">
          <a:xfrm>
            <a:off x="5357813" y="571500"/>
            <a:ext cx="3143250" cy="3354388"/>
          </a:xfrm>
          <a:prstGeom prst="rect">
            <a:avLst/>
          </a:prstGeom>
          <a:noFill/>
          <a:ln w="9525">
            <a:noFill/>
            <a:miter lim="800000"/>
            <a:headEnd/>
            <a:tailEnd/>
          </a:ln>
        </p:spPr>
        <p:txBody>
          <a:bodyPr>
            <a:spAutoFit/>
          </a:bodyPr>
          <a:lstStyle/>
          <a:p>
            <a:endParaRPr lang="tr-TR" sz="2800">
              <a:latin typeface="Calibri" pitchFamily="34" charset="0"/>
            </a:endParaRPr>
          </a:p>
          <a:p>
            <a:endParaRPr lang="tr-TR" sz="2800">
              <a:latin typeface="Calibri" pitchFamily="34" charset="0"/>
            </a:endParaRPr>
          </a:p>
          <a:p>
            <a:pPr>
              <a:buFont typeface="Wingdings" pitchFamily="2" charset="2"/>
              <a:buChar char="ü"/>
            </a:pPr>
            <a:r>
              <a:rPr lang="tr-TR" sz="2800">
                <a:latin typeface="Calibri" pitchFamily="34" charset="0"/>
              </a:rPr>
              <a:t>In a typical week how often do you eat…?</a:t>
            </a:r>
          </a:p>
          <a:p>
            <a:endParaRPr lang="tr-TR">
              <a:latin typeface="Calibri" pitchFamily="34" charset="0"/>
            </a:endParaRPr>
          </a:p>
          <a:p>
            <a:endParaRPr lang="tr-TR">
              <a:latin typeface="Calibri" pitchFamily="34" charset="0"/>
            </a:endParaRPr>
          </a:p>
          <a:p>
            <a:endParaRPr lang="tr-TR">
              <a:latin typeface="Calibri" pitchFamily="34" charset="0"/>
            </a:endParaRPr>
          </a:p>
          <a:p>
            <a:endParaRPr lang="tr-TR">
              <a:latin typeface="Calibri" pitchFamily="34" charset="0"/>
            </a:endParaRPr>
          </a:p>
        </p:txBody>
      </p:sp>
      <p:sp>
        <p:nvSpPr>
          <p:cNvPr id="8" name="7 Sola Bükülü Ok"/>
          <p:cNvSpPr/>
          <p:nvPr/>
        </p:nvSpPr>
        <p:spPr>
          <a:xfrm>
            <a:off x="6429375" y="2500313"/>
            <a:ext cx="731838" cy="12144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2 Grafik"/>
          <p:cNvGraphicFramePr>
            <a:graphicFrameLocks/>
          </p:cNvGraphicFramePr>
          <p:nvPr/>
        </p:nvGraphicFramePr>
        <p:xfrm>
          <a:off x="449263" y="306388"/>
          <a:ext cx="3006725" cy="2959100"/>
        </p:xfrm>
        <a:graphic>
          <a:graphicData uri="http://schemas.openxmlformats.org/presentationml/2006/ole">
            <p:oleObj spid="_x0000_s19457" r:id="rId3" imgW="3005588" imgH="2962913" progId="Excel.Chart.8">
              <p:embed/>
            </p:oleObj>
          </a:graphicData>
        </a:graphic>
      </p:graphicFrame>
      <p:graphicFrame>
        <p:nvGraphicFramePr>
          <p:cNvPr id="19458" name="3 Grafik"/>
          <p:cNvGraphicFramePr>
            <a:graphicFrameLocks/>
          </p:cNvGraphicFramePr>
          <p:nvPr/>
        </p:nvGraphicFramePr>
        <p:xfrm>
          <a:off x="3235325" y="377825"/>
          <a:ext cx="3006725" cy="2959100"/>
        </p:xfrm>
        <a:graphic>
          <a:graphicData uri="http://schemas.openxmlformats.org/presentationml/2006/ole">
            <p:oleObj spid="_x0000_s19458" r:id="rId4" imgW="3005588" imgH="2956816" progId="Excel.Chart.8">
              <p:embed/>
            </p:oleObj>
          </a:graphicData>
        </a:graphic>
      </p:graphicFrame>
      <p:graphicFrame>
        <p:nvGraphicFramePr>
          <p:cNvPr id="19459" name="4 Grafik"/>
          <p:cNvGraphicFramePr>
            <a:graphicFrameLocks/>
          </p:cNvGraphicFramePr>
          <p:nvPr/>
        </p:nvGraphicFramePr>
        <p:xfrm>
          <a:off x="6021388" y="306388"/>
          <a:ext cx="3006725" cy="3030537"/>
        </p:xfrm>
        <a:graphic>
          <a:graphicData uri="http://schemas.openxmlformats.org/presentationml/2006/ole">
            <p:oleObj spid="_x0000_s19459" r:id="rId5" imgW="3005588" imgH="3029975" progId="Excel.Chart.8">
              <p:embed/>
            </p:oleObj>
          </a:graphicData>
        </a:graphic>
      </p:graphicFrame>
      <p:sp>
        <p:nvSpPr>
          <p:cNvPr id="7" name="6 Dikdörtgen"/>
          <p:cNvSpPr/>
          <p:nvPr/>
        </p:nvSpPr>
        <p:spPr>
          <a:xfrm>
            <a:off x="1428728" y="3214686"/>
            <a:ext cx="587725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tr-TR"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Your</a:t>
            </a: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tr-TR"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Cooking</a:t>
            </a: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tr-TR"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Skillls</a:t>
            </a: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graphicFrame>
        <p:nvGraphicFramePr>
          <p:cNvPr id="19461" name="8 Grafik"/>
          <p:cNvGraphicFramePr>
            <a:graphicFrameLocks/>
          </p:cNvGraphicFramePr>
          <p:nvPr/>
        </p:nvGraphicFramePr>
        <p:xfrm>
          <a:off x="1449388" y="4164013"/>
          <a:ext cx="6197600" cy="2101850"/>
        </p:xfrm>
        <a:graphic>
          <a:graphicData uri="http://schemas.openxmlformats.org/presentationml/2006/ole">
            <p:oleObj spid="_x0000_s19461" r:id="rId6" imgW="6194073" imgH="2103302" progId="Excel.Char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1 Grafik"/>
          <p:cNvGraphicFramePr>
            <a:graphicFrameLocks/>
          </p:cNvGraphicFramePr>
          <p:nvPr/>
        </p:nvGraphicFramePr>
        <p:xfrm>
          <a:off x="-50800" y="-50800"/>
          <a:ext cx="3887788" cy="3101975"/>
        </p:xfrm>
        <a:graphic>
          <a:graphicData uri="http://schemas.openxmlformats.org/presentationml/2006/ole">
            <p:oleObj spid="_x0000_s20481" r:id="rId3" imgW="3883489" imgH="3103133" progId="Excel.Chart.8">
              <p:embed/>
            </p:oleObj>
          </a:graphicData>
        </a:graphic>
      </p:graphicFrame>
      <p:graphicFrame>
        <p:nvGraphicFramePr>
          <p:cNvPr id="20482" name="2 Grafik"/>
          <p:cNvGraphicFramePr>
            <a:graphicFrameLocks/>
          </p:cNvGraphicFramePr>
          <p:nvPr/>
        </p:nvGraphicFramePr>
        <p:xfrm>
          <a:off x="3735388" y="-50800"/>
          <a:ext cx="2530475" cy="3101975"/>
        </p:xfrm>
        <a:graphic>
          <a:graphicData uri="http://schemas.openxmlformats.org/presentationml/2006/ole">
            <p:oleObj spid="_x0000_s20482" r:id="rId4" imgW="2530059" imgH="3103133" progId="Excel.Chart.8">
              <p:embed/>
            </p:oleObj>
          </a:graphicData>
        </a:graphic>
      </p:graphicFrame>
      <p:graphicFrame>
        <p:nvGraphicFramePr>
          <p:cNvPr id="20483" name="3 Grafik"/>
          <p:cNvGraphicFramePr>
            <a:graphicFrameLocks/>
          </p:cNvGraphicFramePr>
          <p:nvPr/>
        </p:nvGraphicFramePr>
        <p:xfrm>
          <a:off x="-50800" y="2949575"/>
          <a:ext cx="6316663" cy="3959225"/>
        </p:xfrm>
        <a:graphic>
          <a:graphicData uri="http://schemas.openxmlformats.org/presentationml/2006/ole">
            <p:oleObj spid="_x0000_s20483" r:id="rId5" imgW="6316003" imgH="3956647" progId="Excel.Chart.8">
              <p:embed/>
            </p:oleObj>
          </a:graphicData>
        </a:graphic>
      </p:graphicFrame>
      <p:graphicFrame>
        <p:nvGraphicFramePr>
          <p:cNvPr id="20484" name="4 Grafik"/>
          <p:cNvGraphicFramePr>
            <a:graphicFrameLocks/>
          </p:cNvGraphicFramePr>
          <p:nvPr/>
        </p:nvGraphicFramePr>
        <p:xfrm>
          <a:off x="6092825" y="449263"/>
          <a:ext cx="3101975" cy="5816600"/>
        </p:xfrm>
        <a:graphic>
          <a:graphicData uri="http://schemas.openxmlformats.org/presentationml/2006/ole">
            <p:oleObj spid="_x0000_s20484" r:id="rId6" imgW="3103133" imgH="5816088" progId="Excel.Char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etin kutusu"/>
          <p:cNvSpPr txBox="1">
            <a:spLocks noChangeArrowheads="1"/>
          </p:cNvSpPr>
          <p:nvPr/>
        </p:nvSpPr>
        <p:spPr bwMode="auto">
          <a:xfrm>
            <a:off x="214313" y="357188"/>
            <a:ext cx="5908675" cy="461962"/>
          </a:xfrm>
          <a:prstGeom prst="rect">
            <a:avLst/>
          </a:prstGeom>
          <a:noFill/>
          <a:ln w="9525">
            <a:noFill/>
            <a:miter lim="800000"/>
            <a:headEnd/>
            <a:tailEnd/>
          </a:ln>
        </p:spPr>
        <p:txBody>
          <a:bodyPr wrap="none">
            <a:spAutoFit/>
          </a:bodyPr>
          <a:lstStyle/>
          <a:p>
            <a:r>
              <a:rPr lang="tr-TR" sz="2400">
                <a:solidFill>
                  <a:srgbClr val="FF0000"/>
                </a:solidFill>
                <a:latin typeface="Calibri" pitchFamily="34" charset="0"/>
              </a:rPr>
              <a:t>..and our favourite </a:t>
            </a:r>
            <a:r>
              <a:rPr lang="tr-TR" sz="2400">
                <a:solidFill>
                  <a:srgbClr val="FF0000"/>
                </a:solidFill>
                <a:latin typeface="Arial Black" pitchFamily="34" charset="0"/>
              </a:rPr>
              <a:t>national/local</a:t>
            </a:r>
            <a:r>
              <a:rPr lang="tr-TR" sz="2400">
                <a:solidFill>
                  <a:srgbClr val="FF0000"/>
                </a:solidFill>
                <a:latin typeface="Calibri" pitchFamily="34" charset="0"/>
              </a:rPr>
              <a:t> dishes…</a:t>
            </a:r>
          </a:p>
        </p:txBody>
      </p:sp>
      <p:pic>
        <p:nvPicPr>
          <p:cNvPr id="21506" name="Picture 2" descr="C:\Users\Meb\Desktop\Kuru Fasulye.jpg"/>
          <p:cNvPicPr>
            <a:picLocks noChangeAspect="1" noChangeArrowheads="1"/>
          </p:cNvPicPr>
          <p:nvPr/>
        </p:nvPicPr>
        <p:blipFill>
          <a:blip r:embed="rId2"/>
          <a:srcRect/>
          <a:stretch>
            <a:fillRect/>
          </a:stretch>
        </p:blipFill>
        <p:spPr bwMode="auto">
          <a:xfrm>
            <a:off x="571500" y="928688"/>
            <a:ext cx="3643313" cy="2484437"/>
          </a:xfrm>
          <a:prstGeom prst="rect">
            <a:avLst/>
          </a:prstGeom>
          <a:noFill/>
          <a:ln w="9525">
            <a:noFill/>
            <a:miter lim="800000"/>
            <a:headEnd/>
            <a:tailEnd/>
          </a:ln>
        </p:spPr>
      </p:pic>
      <p:pic>
        <p:nvPicPr>
          <p:cNvPr id="21507" name="Picture 3" descr="C:\Users\Meb\Desktop\zeytinyagli_yaprak_sarma.jpg"/>
          <p:cNvPicPr>
            <a:picLocks noChangeAspect="1" noChangeArrowheads="1"/>
          </p:cNvPicPr>
          <p:nvPr/>
        </p:nvPicPr>
        <p:blipFill>
          <a:blip r:embed="rId3"/>
          <a:srcRect/>
          <a:stretch>
            <a:fillRect/>
          </a:stretch>
        </p:blipFill>
        <p:spPr bwMode="auto">
          <a:xfrm>
            <a:off x="4500563" y="928688"/>
            <a:ext cx="4000500" cy="2428875"/>
          </a:xfrm>
          <a:prstGeom prst="rect">
            <a:avLst/>
          </a:prstGeom>
          <a:noFill/>
          <a:ln w="9525">
            <a:noFill/>
            <a:miter lim="800000"/>
            <a:headEnd/>
            <a:tailEnd/>
          </a:ln>
        </p:spPr>
      </p:pic>
      <p:pic>
        <p:nvPicPr>
          <p:cNvPr id="21508" name="Picture 4" descr="C:\Users\Meb\Desktop\doner-porsiyon1.jpg"/>
          <p:cNvPicPr>
            <a:picLocks noChangeAspect="1" noChangeArrowheads="1"/>
          </p:cNvPicPr>
          <p:nvPr/>
        </p:nvPicPr>
        <p:blipFill>
          <a:blip r:embed="rId4"/>
          <a:srcRect/>
          <a:stretch>
            <a:fillRect/>
          </a:stretch>
        </p:blipFill>
        <p:spPr bwMode="auto">
          <a:xfrm>
            <a:off x="714375" y="3786188"/>
            <a:ext cx="3429000" cy="2857500"/>
          </a:xfrm>
          <a:prstGeom prst="rect">
            <a:avLst/>
          </a:prstGeom>
          <a:noFill/>
          <a:ln w="9525">
            <a:noFill/>
            <a:miter lim="800000"/>
            <a:headEnd/>
            <a:tailEnd/>
          </a:ln>
        </p:spPr>
      </p:pic>
      <p:pic>
        <p:nvPicPr>
          <p:cNvPr id="21509" name="Picture 5" descr="C:\Users\Meb\Desktop\Mantıun.jpg"/>
          <p:cNvPicPr>
            <a:picLocks noChangeAspect="1" noChangeArrowheads="1"/>
          </p:cNvPicPr>
          <p:nvPr/>
        </p:nvPicPr>
        <p:blipFill>
          <a:blip r:embed="rId5"/>
          <a:srcRect/>
          <a:stretch>
            <a:fillRect/>
          </a:stretch>
        </p:blipFill>
        <p:spPr bwMode="auto">
          <a:xfrm>
            <a:off x="4500563" y="3857625"/>
            <a:ext cx="4003675" cy="2357438"/>
          </a:xfrm>
          <a:prstGeom prst="rect">
            <a:avLst/>
          </a:prstGeom>
          <a:noFill/>
          <a:ln w="9525">
            <a:noFill/>
            <a:miter lim="800000"/>
            <a:headEnd/>
            <a:tailEnd/>
          </a:ln>
        </p:spPr>
      </p:pic>
      <p:sp>
        <p:nvSpPr>
          <p:cNvPr id="21510" name="6 Metin kutusu"/>
          <p:cNvSpPr txBox="1">
            <a:spLocks noChangeArrowheads="1"/>
          </p:cNvSpPr>
          <p:nvPr/>
        </p:nvSpPr>
        <p:spPr bwMode="auto">
          <a:xfrm>
            <a:off x="785813" y="3500438"/>
            <a:ext cx="3014662" cy="369887"/>
          </a:xfrm>
          <a:prstGeom prst="rect">
            <a:avLst/>
          </a:prstGeom>
          <a:noFill/>
          <a:ln w="9525">
            <a:noFill/>
            <a:miter lim="800000"/>
            <a:headEnd/>
            <a:tailEnd/>
          </a:ln>
        </p:spPr>
        <p:txBody>
          <a:bodyPr wrap="none">
            <a:spAutoFit/>
          </a:bodyPr>
          <a:lstStyle/>
          <a:p>
            <a:r>
              <a:rPr lang="tr-TR">
                <a:latin typeface="Calibri" pitchFamily="34" charset="0"/>
              </a:rPr>
              <a:t>White bean stewed with meat</a:t>
            </a:r>
          </a:p>
        </p:txBody>
      </p:sp>
      <p:sp>
        <p:nvSpPr>
          <p:cNvPr id="21511" name="7 Metin kutusu"/>
          <p:cNvSpPr txBox="1">
            <a:spLocks noChangeArrowheads="1"/>
          </p:cNvSpPr>
          <p:nvPr/>
        </p:nvSpPr>
        <p:spPr bwMode="auto">
          <a:xfrm>
            <a:off x="4857750" y="3429000"/>
            <a:ext cx="3313113" cy="369888"/>
          </a:xfrm>
          <a:prstGeom prst="rect">
            <a:avLst/>
          </a:prstGeom>
          <a:noFill/>
          <a:ln w="9525">
            <a:noFill/>
            <a:miter lim="800000"/>
            <a:headEnd/>
            <a:tailEnd/>
          </a:ln>
        </p:spPr>
        <p:txBody>
          <a:bodyPr wrap="none">
            <a:spAutoFit/>
          </a:bodyPr>
          <a:lstStyle/>
          <a:p>
            <a:r>
              <a:rPr lang="tr-TR">
                <a:latin typeface="Calibri" pitchFamily="34" charset="0"/>
              </a:rPr>
              <a:t>Staffed grape leaves with olive oil</a:t>
            </a:r>
          </a:p>
        </p:txBody>
      </p:sp>
      <p:sp>
        <p:nvSpPr>
          <p:cNvPr id="21512" name="8 Metin kutusu"/>
          <p:cNvSpPr txBox="1">
            <a:spLocks noChangeArrowheads="1"/>
          </p:cNvSpPr>
          <p:nvPr/>
        </p:nvSpPr>
        <p:spPr bwMode="auto">
          <a:xfrm>
            <a:off x="1643063" y="6286500"/>
            <a:ext cx="1385887" cy="369888"/>
          </a:xfrm>
          <a:prstGeom prst="rect">
            <a:avLst/>
          </a:prstGeom>
          <a:noFill/>
          <a:ln w="9525">
            <a:noFill/>
            <a:miter lim="800000"/>
            <a:headEnd/>
            <a:tailEnd/>
          </a:ln>
        </p:spPr>
        <p:txBody>
          <a:bodyPr>
            <a:spAutoFit/>
          </a:bodyPr>
          <a:lstStyle/>
          <a:p>
            <a:r>
              <a:rPr lang="tr-TR">
                <a:latin typeface="Calibri" pitchFamily="34" charset="0"/>
              </a:rPr>
              <a:t>Döner kebap</a:t>
            </a:r>
          </a:p>
        </p:txBody>
      </p:sp>
      <p:sp>
        <p:nvSpPr>
          <p:cNvPr id="21513" name="9 Metin kutusu"/>
          <p:cNvSpPr txBox="1">
            <a:spLocks noChangeArrowheads="1"/>
          </p:cNvSpPr>
          <p:nvPr/>
        </p:nvSpPr>
        <p:spPr bwMode="auto">
          <a:xfrm>
            <a:off x="5214938" y="6286500"/>
            <a:ext cx="2714625" cy="369888"/>
          </a:xfrm>
          <a:prstGeom prst="rect">
            <a:avLst/>
          </a:prstGeom>
          <a:noFill/>
          <a:ln w="9525">
            <a:noFill/>
            <a:miter lim="800000"/>
            <a:headEnd/>
            <a:tailEnd/>
          </a:ln>
        </p:spPr>
        <p:txBody>
          <a:bodyPr>
            <a:spAutoFit/>
          </a:bodyPr>
          <a:lstStyle/>
          <a:p>
            <a:r>
              <a:rPr lang="tr-TR">
                <a:latin typeface="Calibri" pitchFamily="34" charset="0"/>
              </a:rPr>
              <a:t>Turkish type ravioli (mantı)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rot="10800000" flipV="1">
            <a:off x="355600" y="119063"/>
            <a:ext cx="8431213" cy="5883275"/>
          </a:xfrm>
          <a:prstGeom prst="rect">
            <a:avLst/>
          </a:prstGeom>
          <a:noFill/>
          <a:ln w="9525">
            <a:noFill/>
            <a:miter lim="800000"/>
            <a:headEnd/>
            <a:tailEnd/>
          </a:ln>
        </p:spPr>
        <p:txBody>
          <a:bodyPr anchor="ctr">
            <a:spAutoFit/>
          </a:bodyPr>
          <a:lstStyle/>
          <a:p>
            <a:pPr algn="ctr"/>
            <a:r>
              <a:rPr lang="tr-TR" sz="2000">
                <a:solidFill>
                  <a:srgbClr val="FF0000"/>
                </a:solidFill>
                <a:latin typeface="Calibri" pitchFamily="34" charset="0"/>
                <a:ea typeface="Calibri" pitchFamily="34" charset="0"/>
                <a:cs typeface="Times New Roman" pitchFamily="18" charset="0"/>
              </a:rPr>
              <a:t> Turkish diet habits summary in correspondence with the LEGOCIE survey:</a:t>
            </a:r>
            <a:endParaRPr lang="tr-TR" sz="2000">
              <a:solidFill>
                <a:srgbClr val="FF0000"/>
              </a:solidFill>
              <a:ea typeface="Calibri" pitchFamily="34" charset="0"/>
              <a:cs typeface="Times New Roman" pitchFamily="18" charset="0"/>
            </a:endParaRPr>
          </a:p>
          <a:p>
            <a:pPr eaLnBrk="0" hangingPunct="0">
              <a:buFontTx/>
              <a:buChar char="•"/>
            </a:pPr>
            <a:endParaRPr lang="tr-TR" sz="2000">
              <a:ea typeface="Calibri" pitchFamily="34" charset="0"/>
            </a:endParaRPr>
          </a:p>
          <a:p>
            <a:pPr eaLnBrk="0" hangingPunct="0">
              <a:buFontTx/>
              <a:buChar char="•"/>
            </a:pPr>
            <a:r>
              <a:rPr lang="tr-TR" sz="2000">
                <a:ea typeface="Calibri" pitchFamily="34" charset="0"/>
              </a:rPr>
              <a:t>The Turkish cuisine is millenarian, as well as the Turkish alimentary habits. Our recepies passes from grandmother-mother-daughter since generations and they are very traditional in their diet habits. We do not like much to try different kinds of food.</a:t>
            </a:r>
          </a:p>
          <a:p>
            <a:pPr eaLnBrk="0" hangingPunct="0">
              <a:buFontTx/>
              <a:buChar char="•"/>
            </a:pPr>
            <a:endParaRPr lang="tr-TR" sz="2000">
              <a:ea typeface="Calibri" pitchFamily="34" charset="0"/>
            </a:endParaRPr>
          </a:p>
          <a:p>
            <a:pPr eaLnBrk="0" hangingPunct="0">
              <a:buFontTx/>
              <a:buChar char="•"/>
            </a:pPr>
            <a:r>
              <a:rPr lang="tr-TR" sz="2000">
                <a:ea typeface="Calibri" pitchFamily="34" charset="0"/>
              </a:rPr>
              <a:t>Beginning with a very oriental breakfast.... bread, olives, tomatoes, cucumbers, white cheese, honey,egg and black turkish tea. At the weekend some families can add to the table: an omelet or borek (pie filled with vegetables, meat or cheese), sucuk or pastirma (Turkish salamis), butter or fresh cream, marmelades, etc...</a:t>
            </a:r>
          </a:p>
          <a:p>
            <a:pPr eaLnBrk="0" hangingPunct="0">
              <a:buFontTx/>
              <a:buChar char="•"/>
            </a:pPr>
            <a:endParaRPr lang="tr-TR" sz="2000">
              <a:ea typeface="Calibri" pitchFamily="34" charset="0"/>
            </a:endParaRPr>
          </a:p>
          <a:p>
            <a:pPr eaLnBrk="0" hangingPunct="0">
              <a:buFontTx/>
              <a:buChar char="•"/>
            </a:pPr>
            <a:r>
              <a:rPr lang="tr-TR" sz="2000">
                <a:ea typeface="Calibri" pitchFamily="34" charset="0"/>
              </a:rPr>
              <a:t>The lunch is served between 12:00 and 13:00 in the normal work days . In big cities people usually do not go back home for lunch. There are usually restaurants in big companies. Meals are generally simple but mainly from Turkish cousine. At street restaurants you can see  typical dishes that can be chosen at self-service restaurants without having to wait a long time to be served.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Dikdörtgen"/>
          <p:cNvSpPr>
            <a:spLocks noChangeArrowheads="1"/>
          </p:cNvSpPr>
          <p:nvPr/>
        </p:nvSpPr>
        <p:spPr bwMode="auto">
          <a:xfrm>
            <a:off x="500063" y="357188"/>
            <a:ext cx="8215312" cy="6184900"/>
          </a:xfrm>
          <a:prstGeom prst="rect">
            <a:avLst/>
          </a:prstGeom>
          <a:noFill/>
          <a:ln w="9525">
            <a:noFill/>
            <a:miter lim="800000"/>
            <a:headEnd/>
            <a:tailEnd/>
          </a:ln>
        </p:spPr>
        <p:txBody>
          <a:bodyPr>
            <a:spAutoFit/>
          </a:bodyPr>
          <a:lstStyle/>
          <a:p>
            <a:pPr eaLnBrk="0" hangingPunct="0">
              <a:buFontTx/>
              <a:buChar char="•"/>
            </a:pPr>
            <a:r>
              <a:rPr lang="tr-TR" sz="2100"/>
              <a:t>We  eat lots of bread with soup and all other dishes.</a:t>
            </a:r>
          </a:p>
          <a:p>
            <a:pPr eaLnBrk="0" hangingPunct="0"/>
            <a:endParaRPr lang="tr-TR" sz="2100"/>
          </a:p>
          <a:p>
            <a:pPr eaLnBrk="0" hangingPunct="0">
              <a:buFontTx/>
              <a:buChar char="•"/>
            </a:pPr>
            <a:r>
              <a:rPr lang="tr-TR" sz="2100"/>
              <a:t>The Turkish hot dishes (main dishes) usually have some meat in it and a lot of vegetables, however the Southeast population eats more meat and in wetsern regions more vegetables</a:t>
            </a:r>
          </a:p>
          <a:p>
            <a:pPr eaLnBrk="0" hangingPunct="0">
              <a:buFontTx/>
              <a:buChar char="•"/>
            </a:pPr>
            <a:r>
              <a:rPr lang="tr-TR" sz="2100"/>
              <a:t>In all Turkish meals you will find bread: in breakfast, lunch or dinner. Yogurt is also commonly used as a cream over certain dishes.</a:t>
            </a:r>
          </a:p>
          <a:p>
            <a:pPr eaLnBrk="0" hangingPunct="0">
              <a:buFontTx/>
              <a:buChar char="•"/>
            </a:pPr>
            <a:endParaRPr lang="tr-TR" sz="2100"/>
          </a:p>
          <a:p>
            <a:pPr eaLnBrk="0" hangingPunct="0">
              <a:buFontTx/>
              <a:buChar char="•"/>
            </a:pPr>
            <a:r>
              <a:rPr lang="tr-TR" sz="2100"/>
              <a:t>Dinner is usually made at home with the family. The housewives love to cook and they make it very well. Due to rush of the daily life, women who work prepares easy turkish dishes. The dinner menu may  be a repetition of what was  eaten at lunch or for some families only a snack.</a:t>
            </a:r>
          </a:p>
          <a:p>
            <a:pPr eaLnBrk="0" hangingPunct="0">
              <a:buFontTx/>
              <a:buChar char="•"/>
            </a:pPr>
            <a:endParaRPr lang="tr-TR" sz="2100"/>
          </a:p>
          <a:p>
            <a:pPr eaLnBrk="0" hangingPunct="0">
              <a:buFontTx/>
              <a:buChar char="•"/>
            </a:pPr>
            <a:r>
              <a:rPr lang="tr-TR" sz="2100"/>
              <a:t>During the weekends Turks sometimes, or at least for one meal ,eat in restaurants or visit some friends.Usually when they visit friends they would find a banquet, the housewife works hardly to satisfy her guests</a:t>
            </a:r>
            <a:r>
              <a:rPr lang="tr-TR" sz="200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1318</Words>
  <Application>Microsoft Office PowerPoint</Application>
  <PresentationFormat>Ekran Gösterisi (4:3)</PresentationFormat>
  <Paragraphs>63</Paragraphs>
  <Slides>13</Slides>
  <Notes>1</Notes>
  <HiddenSlides>0</HiddenSlides>
  <MMClips>0</MMClips>
  <ScaleCrop>false</ScaleCrop>
  <HeadingPairs>
    <vt:vector size="8" baseType="variant">
      <vt:variant>
        <vt:lpstr>Kullanılan Yazı Tipleri</vt:lpstr>
      </vt:variant>
      <vt:variant>
        <vt:i4>5</vt:i4>
      </vt:variant>
      <vt:variant>
        <vt:lpstr>Tasarım Şablonu</vt:lpstr>
      </vt:variant>
      <vt:variant>
        <vt:i4>1</vt:i4>
      </vt:variant>
      <vt:variant>
        <vt:lpstr>Katıştırılmış OLE Hizmet Programları</vt:lpstr>
      </vt:variant>
      <vt:variant>
        <vt:i4>1</vt:i4>
      </vt:variant>
      <vt:variant>
        <vt:lpstr>Slayt Başlıkları</vt:lpstr>
      </vt:variant>
      <vt:variant>
        <vt:i4>13</vt:i4>
      </vt:variant>
    </vt:vector>
  </HeadingPairs>
  <TitlesOfParts>
    <vt:vector size="20" baseType="lpstr">
      <vt:lpstr>Calibri</vt:lpstr>
      <vt:lpstr>Arial</vt:lpstr>
      <vt:lpstr>Wingdings</vt:lpstr>
      <vt:lpstr>Arial Black</vt:lpstr>
      <vt:lpstr>Times New Roman</vt:lpstr>
      <vt:lpstr>Ofis Teması</vt:lpstr>
      <vt:lpstr>Microsoft Excel Grafiği</vt:lpstr>
      <vt:lpstr>  GRUNDTVIG Partnerships Lets Go Cooking in Europe ‘LEGOCIE’ 2012-2014 Project  Eating &amp;Cooking Habbits Questionnaire Results and Conclusions  (January-March 2013) Provincial Education Directorate of Gumushane /Turkey </vt:lpstr>
      <vt:lpstr>Slayt 2</vt:lpstr>
      <vt:lpstr>Slayt 3</vt:lpstr>
      <vt:lpstr>Slayt 4</vt:lpstr>
      <vt:lpstr>Slayt 5</vt:lpstr>
      <vt:lpstr>Slayt 6</vt:lpstr>
      <vt:lpstr>Slayt 7</vt:lpstr>
      <vt:lpstr>Slayt 8</vt:lpstr>
      <vt:lpstr>Slayt 9</vt:lpstr>
      <vt:lpstr>3 HEALTHY NATIONAL DISHES FROM TURKEY</vt:lpstr>
      <vt:lpstr>Turkish lamb pilau </vt:lpstr>
      <vt:lpstr>Slayt 12</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Meb</dc:creator>
  <cp:lastModifiedBy>Mebbis</cp:lastModifiedBy>
  <cp:revision>27</cp:revision>
  <dcterms:created xsi:type="dcterms:W3CDTF">2013-03-11T14:15:31Z</dcterms:created>
  <dcterms:modified xsi:type="dcterms:W3CDTF">2013-03-15T08:01:42Z</dcterms:modified>
</cp:coreProperties>
</file>